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1" r:id="rId5"/>
    <p:sldId id="810" r:id="rId6"/>
    <p:sldId id="811" r:id="rId7"/>
    <p:sldId id="81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19.png"/><Relationship Id="rId5" Type="http://schemas.openxmlformats.org/officeDocument/2006/relationships/image" Target="../media/image118.png"/><Relationship Id="rId4" Type="http://schemas.openxmlformats.org/officeDocument/2006/relationships/image" Target="../media/image11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4.png"/><Relationship Id="rId5" Type="http://schemas.openxmlformats.org/officeDocument/2006/relationships/image" Target="../media/image123.png"/><Relationship Id="rId4" Type="http://schemas.openxmlformats.org/officeDocument/2006/relationships/image" Target="../media/image122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9.png"/><Relationship Id="rId5" Type="http://schemas.openxmlformats.org/officeDocument/2006/relationships/image" Target="../media/image128.png"/><Relationship Id="rId4" Type="http://schemas.openxmlformats.org/officeDocument/2006/relationships/image" Target="../media/image12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A276E-EF7F-4B4B-9094-EE976CF4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The quotient rule (9.5)</a:t>
            </a:r>
          </a:p>
        </p:txBody>
      </p:sp>
    </p:spTree>
    <p:extLst>
      <p:ext uri="{BB962C8B-B14F-4D97-AF65-F5344CB8AC3E}">
        <p14:creationId xmlns:p14="http://schemas.microsoft.com/office/powerpoint/2010/main" val="339128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417881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2" y="2619"/>
                  <a:ext cx="1946" cy="54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2" y="2619"/>
                  <a:ext cx="1946" cy="546"/>
                </a:xfrm>
                <a:prstGeom prst="rect">
                  <a:avLst/>
                </a:prstGeom>
                <a:blipFill>
                  <a:blip r:embed="rId4"/>
                  <a:stretch>
                    <a:fillRect b="-17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417877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6" y="2688"/>
                  <a:ext cx="1933" cy="5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+4)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6" y="2688"/>
                  <a:ext cx="1933" cy="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520439" cy="931245"/>
            <a:chOff x="3322" y="2602"/>
            <a:chExt cx="199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99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684"/>
                  <a:ext cx="1907" cy="5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684"/>
                  <a:ext cx="1907" cy="554"/>
                </a:xfrm>
                <a:prstGeom prst="rect">
                  <a:avLst/>
                </a:prstGeom>
                <a:blipFill>
                  <a:blip r:embed="rId6"/>
                  <a:stretch>
                    <a:fillRect b="-85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57006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8" y="2688"/>
                  <a:ext cx="1909" cy="54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altLang="en-US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alt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688"/>
                  <a:ext cx="1909" cy="546"/>
                </a:xfrm>
                <a:prstGeom prst="rect">
                  <a:avLst/>
                </a:prstGeom>
                <a:blipFill>
                  <a:blip r:embed="rId7"/>
                  <a:stretch>
                    <a:fillRect b="-17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1442" y="4675161"/>
            <a:ext cx="39559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47841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417881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2" y="2619"/>
                  <a:ext cx="1946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2" y="2619"/>
                  <a:ext cx="1946" cy="517"/>
                </a:xfrm>
                <a:prstGeom prst="rect">
                  <a:avLst/>
                </a:prstGeom>
                <a:blipFill>
                  <a:blip r:embed="rId4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417877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6" y="2688"/>
                  <a:ext cx="1933" cy="51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6" y="2688"/>
                  <a:ext cx="1933" cy="515"/>
                </a:xfrm>
                <a:prstGeom prst="rect">
                  <a:avLst/>
                </a:prstGeom>
                <a:blipFill>
                  <a:blip r:embed="rId5"/>
                  <a:stretch>
                    <a:fillRect b="-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520439" cy="931245"/>
            <a:chOff x="3322" y="2602"/>
            <a:chExt cx="199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99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684"/>
                  <a:ext cx="1907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−1−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684"/>
                  <a:ext cx="1907" cy="517"/>
                </a:xfrm>
                <a:prstGeom prst="rect">
                  <a:avLst/>
                </a:prstGeom>
                <a:blipFill>
                  <a:blip r:embed="rId6"/>
                  <a:stretch>
                    <a:fillRect b="-825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57006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8" y="2762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−1+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62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06408" y="4647809"/>
            <a:ext cx="39559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09229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417881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2" y="2619"/>
                  <a:ext cx="1946" cy="60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2" y="2619"/>
                  <a:ext cx="1946" cy="60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417877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6" y="2688"/>
                  <a:ext cx="1933" cy="60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+24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6" y="2688"/>
                  <a:ext cx="1933" cy="60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520439" cy="931245"/>
            <a:chOff x="3322" y="2602"/>
            <a:chExt cx="199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99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684"/>
                  <a:ext cx="1907" cy="60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+24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+4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684"/>
                  <a:ext cx="1907" cy="60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57006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8" y="2762"/>
                  <a:ext cx="1909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62"/>
                  <a:ext cx="1909" cy="475"/>
                </a:xfrm>
                <a:prstGeom prst="rect">
                  <a:avLst/>
                </a:prstGeom>
                <a:blipFill>
                  <a:blip r:embed="rId7"/>
                  <a:stretch>
                    <a:fillRect b="-1980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+4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48957" y="3500537"/>
            <a:ext cx="39559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926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351</Words>
  <Application>Microsoft Office PowerPoint</Application>
  <PresentationFormat>On-screen Show (4:3)</PresentationFormat>
  <Paragraphs>19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The quotient rule (9.5)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62</cp:revision>
  <dcterms:created xsi:type="dcterms:W3CDTF">2020-04-22T14:47:14Z</dcterms:created>
  <dcterms:modified xsi:type="dcterms:W3CDTF">2020-12-29T09:30:55Z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