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56" r:id="rId5"/>
    <p:sldId id="417" r:id="rId6"/>
    <p:sldId id="419" r:id="rId7"/>
    <p:sldId id="420" r:id="rId8"/>
    <p:sldId id="421" r:id="rId9"/>
    <p:sldId id="422" r:id="rId10"/>
    <p:sldId id="42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1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00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3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9.png"/><Relationship Id="rId3" Type="http://schemas.openxmlformats.org/officeDocument/2006/relationships/image" Target="../media/image324.png"/><Relationship Id="rId7" Type="http://schemas.openxmlformats.org/officeDocument/2006/relationships/image" Target="../media/image3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7.png"/><Relationship Id="rId5" Type="http://schemas.openxmlformats.org/officeDocument/2006/relationships/image" Target="../media/image326.png"/><Relationship Id="rId4" Type="http://schemas.openxmlformats.org/officeDocument/2006/relationships/image" Target="../media/image325.png"/><Relationship Id="rId9" Type="http://schemas.openxmlformats.org/officeDocument/2006/relationships/image" Target="../media/image3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13" Type="http://schemas.openxmlformats.org/officeDocument/2006/relationships/image" Target="../media/image340.png"/><Relationship Id="rId18" Type="http://schemas.openxmlformats.org/officeDocument/2006/relationships/image" Target="../media/image345.png"/><Relationship Id="rId3" Type="http://schemas.openxmlformats.org/officeDocument/2006/relationships/image" Target="../media/image331.png"/><Relationship Id="rId21" Type="http://schemas.openxmlformats.org/officeDocument/2006/relationships/image" Target="../media/image348.png"/><Relationship Id="rId7" Type="http://schemas.openxmlformats.org/officeDocument/2006/relationships/image" Target="../media/image334.png"/><Relationship Id="rId12" Type="http://schemas.openxmlformats.org/officeDocument/2006/relationships/image" Target="../media/image339.png"/><Relationship Id="rId17" Type="http://schemas.openxmlformats.org/officeDocument/2006/relationships/image" Target="../media/image34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3.png"/><Relationship Id="rId20" Type="http://schemas.openxmlformats.org/officeDocument/2006/relationships/image" Target="../media/image3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0.png"/><Relationship Id="rId11" Type="http://schemas.openxmlformats.org/officeDocument/2006/relationships/image" Target="../media/image338.png"/><Relationship Id="rId5" Type="http://schemas.openxmlformats.org/officeDocument/2006/relationships/image" Target="../media/image333.png"/><Relationship Id="rId15" Type="http://schemas.openxmlformats.org/officeDocument/2006/relationships/image" Target="../media/image342.png"/><Relationship Id="rId10" Type="http://schemas.openxmlformats.org/officeDocument/2006/relationships/image" Target="../media/image337.png"/><Relationship Id="rId19" Type="http://schemas.openxmlformats.org/officeDocument/2006/relationships/image" Target="../media/image346.png"/><Relationship Id="rId4" Type="http://schemas.openxmlformats.org/officeDocument/2006/relationships/image" Target="../media/image332.png"/><Relationship Id="rId9" Type="http://schemas.openxmlformats.org/officeDocument/2006/relationships/image" Target="../media/image336.png"/><Relationship Id="rId14" Type="http://schemas.openxmlformats.org/officeDocument/2006/relationships/image" Target="../media/image3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9.png"/><Relationship Id="rId7" Type="http://schemas.openxmlformats.org/officeDocument/2006/relationships/image" Target="../media/image35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2.png"/><Relationship Id="rId5" Type="http://schemas.openxmlformats.org/officeDocument/2006/relationships/image" Target="../media/image351.png"/><Relationship Id="rId4" Type="http://schemas.openxmlformats.org/officeDocument/2006/relationships/image" Target="../media/image3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13" Type="http://schemas.openxmlformats.org/officeDocument/2006/relationships/image" Target="../media/image365.png"/><Relationship Id="rId18" Type="http://schemas.openxmlformats.org/officeDocument/2006/relationships/image" Target="../media/image370.png"/><Relationship Id="rId3" Type="http://schemas.openxmlformats.org/officeDocument/2006/relationships/image" Target="../media/image355.png"/><Relationship Id="rId21" Type="http://schemas.openxmlformats.org/officeDocument/2006/relationships/image" Target="../media/image373.png"/><Relationship Id="rId7" Type="http://schemas.openxmlformats.org/officeDocument/2006/relationships/image" Target="../media/image359.png"/><Relationship Id="rId12" Type="http://schemas.openxmlformats.org/officeDocument/2006/relationships/image" Target="../media/image364.png"/><Relationship Id="rId17" Type="http://schemas.openxmlformats.org/officeDocument/2006/relationships/image" Target="../media/image369.png"/><Relationship Id="rId2" Type="http://schemas.openxmlformats.org/officeDocument/2006/relationships/image" Target="../media/image354.png"/><Relationship Id="rId16" Type="http://schemas.openxmlformats.org/officeDocument/2006/relationships/image" Target="../media/image368.png"/><Relationship Id="rId20" Type="http://schemas.openxmlformats.org/officeDocument/2006/relationships/image" Target="../media/image3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8.png"/><Relationship Id="rId11" Type="http://schemas.openxmlformats.org/officeDocument/2006/relationships/image" Target="../media/image363.png"/><Relationship Id="rId5" Type="http://schemas.openxmlformats.org/officeDocument/2006/relationships/image" Target="../media/image357.png"/><Relationship Id="rId15" Type="http://schemas.openxmlformats.org/officeDocument/2006/relationships/image" Target="../media/image367.png"/><Relationship Id="rId23" Type="http://schemas.openxmlformats.org/officeDocument/2006/relationships/image" Target="../media/image375.png"/><Relationship Id="rId10" Type="http://schemas.openxmlformats.org/officeDocument/2006/relationships/image" Target="../media/image362.png"/><Relationship Id="rId19" Type="http://schemas.openxmlformats.org/officeDocument/2006/relationships/image" Target="../media/image371.png"/><Relationship Id="rId4" Type="http://schemas.openxmlformats.org/officeDocument/2006/relationships/image" Target="../media/image356.png"/><Relationship Id="rId9" Type="http://schemas.openxmlformats.org/officeDocument/2006/relationships/image" Target="../media/image361.png"/><Relationship Id="rId14" Type="http://schemas.openxmlformats.org/officeDocument/2006/relationships/image" Target="../media/image366.png"/><Relationship Id="rId22" Type="http://schemas.openxmlformats.org/officeDocument/2006/relationships/image" Target="../media/image37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7.png"/><Relationship Id="rId13" Type="http://schemas.openxmlformats.org/officeDocument/2006/relationships/image" Target="../media/image382.png"/><Relationship Id="rId18" Type="http://schemas.openxmlformats.org/officeDocument/2006/relationships/image" Target="../media/image387.png"/><Relationship Id="rId3" Type="http://schemas.openxmlformats.org/officeDocument/2006/relationships/image" Target="../media/image355.png"/><Relationship Id="rId21" Type="http://schemas.openxmlformats.org/officeDocument/2006/relationships/image" Target="../media/image390.png"/><Relationship Id="rId7" Type="http://schemas.openxmlformats.org/officeDocument/2006/relationships/image" Target="../media/image376.png"/><Relationship Id="rId12" Type="http://schemas.openxmlformats.org/officeDocument/2006/relationships/image" Target="../media/image381.png"/><Relationship Id="rId17" Type="http://schemas.openxmlformats.org/officeDocument/2006/relationships/image" Target="../media/image386.png"/><Relationship Id="rId2" Type="http://schemas.openxmlformats.org/officeDocument/2006/relationships/image" Target="../media/image354.png"/><Relationship Id="rId16" Type="http://schemas.openxmlformats.org/officeDocument/2006/relationships/image" Target="../media/image385.png"/><Relationship Id="rId20" Type="http://schemas.openxmlformats.org/officeDocument/2006/relationships/image" Target="../media/image3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8.png"/><Relationship Id="rId11" Type="http://schemas.openxmlformats.org/officeDocument/2006/relationships/image" Target="../media/image380.png"/><Relationship Id="rId5" Type="http://schemas.openxmlformats.org/officeDocument/2006/relationships/image" Target="../media/image357.png"/><Relationship Id="rId15" Type="http://schemas.openxmlformats.org/officeDocument/2006/relationships/image" Target="../media/image384.png"/><Relationship Id="rId10" Type="http://schemas.openxmlformats.org/officeDocument/2006/relationships/image" Target="../media/image379.png"/><Relationship Id="rId19" Type="http://schemas.openxmlformats.org/officeDocument/2006/relationships/image" Target="../media/image388.png"/><Relationship Id="rId4" Type="http://schemas.openxmlformats.org/officeDocument/2006/relationships/image" Target="../media/image356.png"/><Relationship Id="rId9" Type="http://schemas.openxmlformats.org/officeDocument/2006/relationships/image" Target="../media/image378.png"/><Relationship Id="rId14" Type="http://schemas.openxmlformats.org/officeDocument/2006/relationships/image" Target="../media/image383.png"/><Relationship Id="rId22" Type="http://schemas.openxmlformats.org/officeDocument/2006/relationships/image" Target="../media/image39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4.png"/><Relationship Id="rId13" Type="http://schemas.openxmlformats.org/officeDocument/2006/relationships/image" Target="../media/image399.png"/><Relationship Id="rId18" Type="http://schemas.openxmlformats.org/officeDocument/2006/relationships/image" Target="../media/image404.png"/><Relationship Id="rId26" Type="http://schemas.openxmlformats.org/officeDocument/2006/relationships/image" Target="../media/image411.png"/><Relationship Id="rId3" Type="http://schemas.openxmlformats.org/officeDocument/2006/relationships/image" Target="../media/image355.png"/><Relationship Id="rId21" Type="http://schemas.openxmlformats.org/officeDocument/2006/relationships/image" Target="../media/image368.png"/><Relationship Id="rId7" Type="http://schemas.openxmlformats.org/officeDocument/2006/relationships/image" Target="../media/image393.png"/><Relationship Id="rId12" Type="http://schemas.openxmlformats.org/officeDocument/2006/relationships/image" Target="../media/image398.png"/><Relationship Id="rId17" Type="http://schemas.openxmlformats.org/officeDocument/2006/relationships/image" Target="../media/image403.png"/><Relationship Id="rId25" Type="http://schemas.openxmlformats.org/officeDocument/2006/relationships/image" Target="../media/image410.png"/><Relationship Id="rId2" Type="http://schemas.openxmlformats.org/officeDocument/2006/relationships/image" Target="../media/image392.png"/><Relationship Id="rId16" Type="http://schemas.openxmlformats.org/officeDocument/2006/relationships/image" Target="../media/image402.png"/><Relationship Id="rId20" Type="http://schemas.openxmlformats.org/officeDocument/2006/relationships/image" Target="../media/image4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8.png"/><Relationship Id="rId11" Type="http://schemas.openxmlformats.org/officeDocument/2006/relationships/image" Target="../media/image397.png"/><Relationship Id="rId24" Type="http://schemas.openxmlformats.org/officeDocument/2006/relationships/image" Target="../media/image409.png"/><Relationship Id="rId5" Type="http://schemas.openxmlformats.org/officeDocument/2006/relationships/image" Target="../media/image357.png"/><Relationship Id="rId15" Type="http://schemas.openxmlformats.org/officeDocument/2006/relationships/image" Target="../media/image401.png"/><Relationship Id="rId23" Type="http://schemas.openxmlformats.org/officeDocument/2006/relationships/image" Target="../media/image408.png"/><Relationship Id="rId10" Type="http://schemas.openxmlformats.org/officeDocument/2006/relationships/image" Target="../media/image396.png"/><Relationship Id="rId19" Type="http://schemas.openxmlformats.org/officeDocument/2006/relationships/image" Target="../media/image405.png"/><Relationship Id="rId4" Type="http://schemas.openxmlformats.org/officeDocument/2006/relationships/image" Target="../media/image356.png"/><Relationship Id="rId9" Type="http://schemas.openxmlformats.org/officeDocument/2006/relationships/image" Target="../media/image395.png"/><Relationship Id="rId14" Type="http://schemas.openxmlformats.org/officeDocument/2006/relationships/image" Target="../media/image400.png"/><Relationship Id="rId22" Type="http://schemas.openxmlformats.org/officeDocument/2006/relationships/image" Target="../media/image407.png"/><Relationship Id="rId27" Type="http://schemas.openxmlformats.org/officeDocument/2006/relationships/image" Target="../media/image4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9D</a:t>
            </a:r>
          </a:p>
        </p:txBody>
      </p:sp>
    </p:spTree>
    <p:extLst>
      <p:ext uri="{BB962C8B-B14F-4D97-AF65-F5344CB8AC3E}">
        <p14:creationId xmlns:p14="http://schemas.microsoft.com/office/powerpoint/2010/main" val="51035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The product rule is used when we have 2 functions multiplied together. For example: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Don’t confuse this with the chain rule, where we have a function of a function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You also should hopefully remember this!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4906" y="2509935"/>
                <a:ext cx="23731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6" y="2509935"/>
                <a:ext cx="237315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13923" y="3956179"/>
                <a:ext cx="22066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𝑔</m:t>
                          </m:r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923" y="3956179"/>
                <a:ext cx="220669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66796" y="5769429"/>
                <a:ext cx="3004797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796" y="5769429"/>
                <a:ext cx="3004797" cy="6298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80588" y="5279572"/>
                <a:ext cx="1151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Bodoni MT Black" panose="02070A03080606020203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588" y="5279572"/>
                <a:ext cx="1151341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99588" y="527957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If: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4796" y="5921829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23726" y="5769428"/>
                <a:ext cx="3246658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726" y="5769428"/>
                <a:ext cx="3246658" cy="6298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93906" y="2509935"/>
                <a:ext cx="1353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𝑢𝑣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906" y="2509935"/>
                <a:ext cx="135306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70779" y="2443065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both functions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79" y="2443065"/>
                <a:ext cx="2362200" cy="646331"/>
              </a:xfrm>
              <a:prstGeom prst="rect">
                <a:avLst/>
              </a:prstGeom>
              <a:blipFill>
                <a:blip r:embed="rId9"/>
                <a:stretch>
                  <a:fillRect l="-1546" t="-4717" r="-1289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  <p:bldP spid="29" grpId="1"/>
      <p:bldP spid="31" grpId="0"/>
      <p:bldP spid="4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74644" y="1946988"/>
                <a:ext cx="2564741" cy="510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644" y="1946988"/>
                <a:ext cx="2564741" cy="510461"/>
              </a:xfrm>
              <a:prstGeom prst="rect">
                <a:avLst/>
              </a:prstGeom>
              <a:blipFill>
                <a:blip r:embed="rId3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85003" y="151537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3" y="1515373"/>
                <a:ext cx="916982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466393" y="1505339"/>
            <a:ext cx="0" cy="502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5347" y="3285931"/>
                <a:ext cx="11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47" y="3285931"/>
                <a:ext cx="116076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2000" y="4495800"/>
                <a:ext cx="1083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𝑓𝑔</m:t>
                      </m:r>
                      <m:r>
                        <a:rPr lang="en-US" b="0" i="1" smtClean="0">
                          <a:latin typeface="Cambria Math"/>
                        </a:rPr>
                        <m:t>)′(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95800"/>
                <a:ext cx="108369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52400" y="3657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Represents the two multiplied functions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4876800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Represents the differential of the two multiplied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67000" y="1503784"/>
                <a:ext cx="2275751" cy="451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503784"/>
                <a:ext cx="2275751" cy="451727"/>
              </a:xfrm>
              <a:prstGeom prst="rect">
                <a:avLst/>
              </a:prstGeom>
              <a:blipFill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8400" y="2265784"/>
                <a:ext cx="3429913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265784"/>
                <a:ext cx="3429913" cy="450701"/>
              </a:xfrm>
              <a:prstGeom prst="rect">
                <a:avLst/>
              </a:prstGeom>
              <a:blipFill>
                <a:blip r:embed="rId8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8400" y="3027784"/>
                <a:ext cx="5734519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027784"/>
                <a:ext cx="5734519" cy="450701"/>
              </a:xfrm>
              <a:prstGeom prst="rect">
                <a:avLst/>
              </a:prstGeom>
              <a:blipFill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38400" y="38659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65984"/>
                <a:ext cx="990600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27102" y="3789784"/>
                <a:ext cx="2162963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)−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102" y="3789784"/>
                <a:ext cx="2162963" cy="450701"/>
              </a:xfrm>
              <a:prstGeom prst="rect">
                <a:avLst/>
              </a:prstGeom>
              <a:blipFill>
                <a:blip r:embed="rId11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76600" y="3789784"/>
                <a:ext cx="3016339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789784"/>
                <a:ext cx="3016339" cy="450701"/>
              </a:xfrm>
              <a:prstGeom prst="rect">
                <a:avLst/>
              </a:prstGeom>
              <a:blipFill>
                <a:blip r:embed="rId1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6279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627984"/>
                <a:ext cx="990600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91175" y="4551784"/>
                <a:ext cx="1959319" cy="451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75" y="4551784"/>
                <a:ext cx="1959319" cy="451086"/>
              </a:xfrm>
              <a:prstGeom prst="rect">
                <a:avLst/>
              </a:prstGeom>
              <a:blipFill>
                <a:blip r:embed="rId13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76600" y="4551784"/>
                <a:ext cx="2466894" cy="451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551784"/>
                <a:ext cx="2466894" cy="451086"/>
              </a:xfrm>
              <a:prstGeom prst="rect">
                <a:avLst/>
              </a:prstGeom>
              <a:blipFill>
                <a:blip r:embed="rId1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38400" y="53899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389984"/>
                <a:ext cx="990600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8200" y="5389984"/>
                <a:ext cx="10537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 </m:t>
                      </m:r>
                      <m:r>
                        <a:rPr lang="en-US" sz="12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389984"/>
                <a:ext cx="1053750" cy="276999"/>
              </a:xfrm>
              <a:prstGeom prst="rect">
                <a:avLst/>
              </a:prstGeom>
              <a:blipFill>
                <a:blip r:embed="rId1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76600" y="5389984"/>
                <a:ext cx="1583703" cy="332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sz="12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′(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389984"/>
                <a:ext cx="1583703" cy="33291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38400" y="60757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𝑓𝑔</m:t>
                      </m:r>
                      <m:r>
                        <a:rPr lang="en-US" sz="1200" b="0" i="1" smtClean="0">
                          <a:latin typeface="Cambria Math"/>
                        </a:rPr>
                        <m:t>)′(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6075784"/>
                <a:ext cx="990600" cy="276999"/>
              </a:xfrm>
              <a:prstGeom prst="rect">
                <a:avLst/>
              </a:prstGeom>
              <a:blipFill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6075784"/>
                <a:ext cx="10537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 </m:t>
                      </m:r>
                      <m:r>
                        <a:rPr lang="en-US" sz="12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r>
                        <a:rPr lang="en-US" sz="1200" b="0" i="1" smtClean="0">
                          <a:latin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75784"/>
                <a:ext cx="1053750" cy="276999"/>
              </a:xfrm>
              <a:prstGeom prst="rect">
                <a:avLst/>
              </a:prstGeom>
              <a:blipFill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76600" y="6075784"/>
                <a:ext cx="8728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′(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075784"/>
                <a:ext cx="872868" cy="276999"/>
              </a:xfrm>
              <a:prstGeom prst="rect">
                <a:avLst/>
              </a:prstGeom>
              <a:blipFill>
                <a:blip r:embed="rId1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727441" y="1743270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879841" y="174327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two functions are multiplied together. So are any changes to them.</a:t>
            </a:r>
          </a:p>
        </p:txBody>
      </p:sp>
      <p:sp>
        <p:nvSpPr>
          <p:cNvPr id="40" name="Arc 39"/>
          <p:cNvSpPr/>
          <p:nvPr/>
        </p:nvSpPr>
        <p:spPr>
          <a:xfrm>
            <a:off x="8156510" y="3360576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8010525" y="4066009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7419975" y="4818484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591175" y="5561434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016551" y="2561254"/>
                <a:ext cx="1295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and add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551" y="2561254"/>
                <a:ext cx="1295400" cy="646331"/>
              </a:xfrm>
              <a:prstGeom prst="rect">
                <a:avLst/>
              </a:prstGeom>
              <a:blipFill>
                <a:blip r:embed="rId20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949682" y="2561254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8322907" y="3363686"/>
            <a:ext cx="886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2 fractions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32406" y="405492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using square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96200" y="494230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Some of these are differentials!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54722" y="4572092"/>
            <a:ext cx="1255503" cy="448574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10300" y="4561309"/>
            <a:ext cx="1235015" cy="448574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0" y="1954762"/>
            <a:ext cx="2427514" cy="536511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333874" y="5380459"/>
            <a:ext cx="381001" cy="304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10175" y="5380459"/>
            <a:ext cx="381000" cy="304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819775" y="5713834"/>
                <a:ext cx="1752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tends towards 0,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775" y="5713834"/>
                <a:ext cx="1752600" cy="461665"/>
              </a:xfrm>
              <a:prstGeom prst="rect">
                <a:avLst/>
              </a:prstGeom>
              <a:blipFill>
                <a:blip r:embed="rId2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 53"/>
          <p:cNvSpPr/>
          <p:nvPr/>
        </p:nvSpPr>
        <p:spPr>
          <a:xfrm>
            <a:off x="3648075" y="5380459"/>
            <a:ext cx="685800" cy="304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352800" y="6075784"/>
            <a:ext cx="349370" cy="304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954554" y="3027784"/>
            <a:ext cx="2313993" cy="26035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958 w 1312173"/>
              <a:gd name="connsiteY0" fmla="*/ 0 h 448574"/>
              <a:gd name="connsiteX1" fmla="*/ 1312173 w 1312173"/>
              <a:gd name="connsiteY1" fmla="*/ 0 h 448574"/>
              <a:gd name="connsiteX2" fmla="*/ 1312173 w 1312173"/>
              <a:gd name="connsiteY2" fmla="*/ 448574 h 448574"/>
              <a:gd name="connsiteX3" fmla="*/ 0 w 1312173"/>
              <a:gd name="connsiteY3" fmla="*/ 442344 h 448574"/>
              <a:gd name="connsiteX4" fmla="*/ 958 w 1312173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2173" h="448574">
                <a:moveTo>
                  <a:pt x="958" y="0"/>
                </a:moveTo>
                <a:lnTo>
                  <a:pt x="1312173" y="0"/>
                </a:lnTo>
                <a:lnTo>
                  <a:pt x="1312173" y="448574"/>
                </a:lnTo>
                <a:lnTo>
                  <a:pt x="0" y="442344"/>
                </a:lnTo>
                <a:cubicBezTo>
                  <a:pt x="319" y="294896"/>
                  <a:pt x="639" y="147448"/>
                  <a:pt x="958" y="0"/>
                </a:cubicBez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6192417" y="2942253"/>
            <a:ext cx="0" cy="38100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3679372" y="3799115"/>
            <a:ext cx="6858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181600" y="3800475"/>
            <a:ext cx="678024" cy="22724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667125" y="4561309"/>
            <a:ext cx="6858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38975" y="3789784"/>
            <a:ext cx="3810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800975" y="3799309"/>
            <a:ext cx="3810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848350" y="4570834"/>
            <a:ext cx="3810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215" h="448574">
                <a:moveTo>
                  <a:pt x="0" y="0"/>
                </a:moveTo>
                <a:lnTo>
                  <a:pt x="1311215" y="0"/>
                </a:lnTo>
                <a:lnTo>
                  <a:pt x="1311215" y="448574"/>
                </a:lnTo>
                <a:lnTo>
                  <a:pt x="17253" y="44857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2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/>
      <p:bldP spid="47" grpId="0"/>
      <p:bldP spid="48" grpId="0"/>
      <p:bldP spid="10" grpId="0" animBg="1"/>
      <p:bldP spid="10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14975" y="2609850"/>
                <a:ext cx="2186176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/>
                        </a:rPr>
                        <m:t>=</m:t>
                      </m:r>
                      <m:r>
                        <a:rPr lang="en-GB" sz="20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975" y="2609850"/>
                <a:ext cx="2186176" cy="676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2175" y="1924050"/>
                <a:ext cx="14162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2000" b="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r>
                      <a:rPr lang="en-GB" sz="2000" i="1">
                        <a:latin typeface="Cambria Math"/>
                      </a:rPr>
                      <m:t>𝑢𝑣</m:t>
                    </m:r>
                  </m:oMath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175" y="1924050"/>
                <a:ext cx="1416222" cy="400110"/>
              </a:xfrm>
              <a:prstGeom prst="rect">
                <a:avLst/>
              </a:prstGeom>
              <a:blipFill>
                <a:blip r:embed="rId4"/>
                <a:stretch>
                  <a:fillRect l="-4741" t="-10769" b="-2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0" y="2590800"/>
                <a:ext cx="336515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/>
                        </a:rPr>
                        <m:t>=</m:t>
                      </m:r>
                      <m:r>
                        <a:rPr lang="en-US" sz="20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)+</m:t>
                      </m:r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590800"/>
                <a:ext cx="3365152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71600" y="1905000"/>
                <a:ext cx="21907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905000"/>
                <a:ext cx="2190793" cy="400110"/>
              </a:xfrm>
              <a:prstGeom prst="rect">
                <a:avLst/>
              </a:prstGeom>
              <a:blipFill>
                <a:blip r:embed="rId6"/>
                <a:stretch>
                  <a:fillRect l="-2786" t="-9231" r="-836" b="-2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81650" y="3657600"/>
                <a:ext cx="2190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are both functions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650" y="3657600"/>
                <a:ext cx="2190750" cy="646331"/>
              </a:xfrm>
              <a:prstGeom prst="rect">
                <a:avLst/>
              </a:prstGeom>
              <a:blipFill>
                <a:blip r:embed="rId7"/>
                <a:stretch>
                  <a:fillRect t="-3774" r="-1393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800" y="4724400"/>
            <a:ext cx="76386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either of these notations!</a:t>
            </a:r>
          </a:p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</a:t>
            </a:r>
            <a:r>
              <a:rPr lang="en-US" sz="3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do not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get given this on exams…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5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product rule to differentiate functions which are multiplied together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)+</m:t>
                      </m:r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𝑔</m:t>
                    </m:r>
                    <m:r>
                      <a:rPr lang="en-US" sz="1400" b="0" i="1" smtClean="0"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blipFill>
                <a:blip r:embed="rId4"/>
                <a:stretch>
                  <a:fillRect l="-377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400" b="0" dirty="0"/>
                  <a:t>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/>
                      </a:rPr>
                      <m:t>𝑢𝑣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blipFill>
                <a:blip r:embed="rId6"/>
                <a:stretch>
                  <a:fillRect l="-568" t="-1852" b="-129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3696931"/>
                <a:ext cx="3670299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You need to be able to recognize that this is two separate functions multiplied together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 good starting point is to write the functions out separately (as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), and then differentiate both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will give you all the information you need to then use the product rule…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3696931"/>
                <a:ext cx="3670299" cy="2462213"/>
              </a:xfrm>
              <a:prstGeom prst="rect">
                <a:avLst/>
              </a:prstGeom>
              <a:blipFill>
                <a:blip r:embed="rId7"/>
                <a:stretch>
                  <a:fillRect t="-248" r="-664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091838" y="2971067"/>
            <a:ext cx="251312" cy="2527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200" y="2971067"/>
            <a:ext cx="711200" cy="2527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1000" y="1409700"/>
                <a:ext cx="5704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409700"/>
                <a:ext cx="570413" cy="215444"/>
              </a:xfrm>
              <a:prstGeom prst="rect">
                <a:avLst/>
              </a:prstGeom>
              <a:blipFill>
                <a:blip r:embed="rId8"/>
                <a:stretch>
                  <a:fillRect l="-4301" r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10300" y="1422400"/>
                <a:ext cx="1010277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1422400"/>
                <a:ext cx="1010277" cy="240835"/>
              </a:xfrm>
              <a:prstGeom prst="rect">
                <a:avLst/>
              </a:prstGeom>
              <a:blipFill>
                <a:blip r:embed="rId9"/>
                <a:stretch>
                  <a:fillRect l="-2424" r="-363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89400" y="1778000"/>
                <a:ext cx="68685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00" y="1778000"/>
                <a:ext cx="686855" cy="409023"/>
              </a:xfrm>
              <a:prstGeom prst="rect">
                <a:avLst/>
              </a:prstGeom>
              <a:blipFill>
                <a:blip r:embed="rId10"/>
                <a:stretch>
                  <a:fillRect l="-6195" t="-1493" r="-354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08700" y="2286000"/>
                <a:ext cx="1452256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700" y="2286000"/>
                <a:ext cx="1452256" cy="409023"/>
              </a:xfrm>
              <a:prstGeom prst="rect">
                <a:avLst/>
              </a:prstGeom>
              <a:blipFill>
                <a:blip r:embed="rId11"/>
                <a:stretch>
                  <a:fillRect l="-2521" r="-42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10300" y="1803400"/>
                <a:ext cx="1124154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1803400"/>
                <a:ext cx="1124154" cy="311945"/>
              </a:xfrm>
              <a:prstGeom prst="rect">
                <a:avLst/>
              </a:prstGeom>
              <a:blipFill>
                <a:blip r:embed="rId12"/>
                <a:stretch>
                  <a:fillRect l="-2174" r="-1087"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43800" y="2400300"/>
                <a:ext cx="288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400300"/>
                <a:ext cx="288477" cy="215444"/>
              </a:xfrm>
              <a:prstGeom prst="rect">
                <a:avLst/>
              </a:prstGeom>
              <a:blipFill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08700" y="2832100"/>
                <a:ext cx="1452257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700" y="2832100"/>
                <a:ext cx="1452257" cy="409023"/>
              </a:xfrm>
              <a:prstGeom prst="rect">
                <a:avLst/>
              </a:prstGeom>
              <a:blipFill>
                <a:blip r:embed="rId14"/>
                <a:stretch>
                  <a:fillRect l="-2521" t="-1493" r="-42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4762241" y="15273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876541" y="1612900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24" name="Arc 23"/>
          <p:cNvSpPr/>
          <p:nvPr/>
        </p:nvSpPr>
        <p:spPr>
          <a:xfrm>
            <a:off x="7302241" y="15527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886441" y="1968500"/>
            <a:ext cx="1257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26" name="Arc 25"/>
          <p:cNvSpPr/>
          <p:nvPr/>
        </p:nvSpPr>
        <p:spPr>
          <a:xfrm>
            <a:off x="7734041" y="20480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7734041" y="25941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886441" y="2679700"/>
            <a:ext cx="813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53041" y="1524000"/>
            <a:ext cx="128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a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98382" y="4055110"/>
                <a:ext cx="1583318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82" y="4055110"/>
                <a:ext cx="1583318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076700" y="3442931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product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11082" y="4702810"/>
                <a:ext cx="630364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82" y="4702810"/>
                <a:ext cx="630364" cy="501356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55582" y="4817110"/>
                <a:ext cx="57535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82" y="4817110"/>
                <a:ext cx="57535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98482" y="4677410"/>
                <a:ext cx="1414041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482" y="4677410"/>
                <a:ext cx="1414041" cy="57637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79582" y="4804410"/>
                <a:ext cx="41229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582" y="4804410"/>
                <a:ext cx="41229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37844" y="4706362"/>
                <a:ext cx="971355" cy="404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844" y="4706362"/>
                <a:ext cx="971355" cy="4042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299844" y="4807962"/>
                <a:ext cx="5732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844" y="4807962"/>
                <a:ext cx="573234" cy="307777"/>
              </a:xfrm>
              <a:prstGeom prst="rect">
                <a:avLst/>
              </a:prstGeom>
              <a:blipFill>
                <a:blip r:embed="rId2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38600" y="5919431"/>
            <a:ext cx="4914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do some rearranging here (it would be good for you to practice this as it can help simplify expressions!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7734041" y="4381500"/>
            <a:ext cx="228859" cy="5969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899141" y="4241800"/>
            <a:ext cx="1244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</a:p>
        </p:txBody>
      </p:sp>
      <p:sp>
        <p:nvSpPr>
          <p:cNvPr id="44" name="Freeform 43"/>
          <p:cNvSpPr/>
          <p:nvPr/>
        </p:nvSpPr>
        <p:spPr>
          <a:xfrm>
            <a:off x="4914900" y="4189963"/>
            <a:ext cx="203200" cy="255038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991100" y="4864100"/>
            <a:ext cx="279400" cy="2159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092700" y="4089400"/>
            <a:ext cx="254000" cy="431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321300" y="4711700"/>
            <a:ext cx="1143000" cy="5207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499100" y="4202663"/>
            <a:ext cx="165100" cy="2550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642100" y="4749800"/>
            <a:ext cx="787400" cy="355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638800" y="4088363"/>
            <a:ext cx="254000" cy="4455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442200" y="4824963"/>
            <a:ext cx="317500" cy="2804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178300" y="1370563"/>
            <a:ext cx="584200" cy="2804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076700" y="1738863"/>
            <a:ext cx="736600" cy="4963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184900" y="1778001"/>
            <a:ext cx="1168400" cy="355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108700" y="2767563"/>
            <a:ext cx="1473200" cy="5217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11082" y="5299710"/>
                <a:ext cx="630364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82" y="5299710"/>
                <a:ext cx="630364" cy="501356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2050" y="5321300"/>
                <a:ext cx="1199367" cy="430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050" y="5321300"/>
                <a:ext cx="1199367" cy="430824"/>
              </a:xfrm>
              <a:prstGeom prst="rect">
                <a:avLst/>
              </a:prstGeom>
              <a:blipFill>
                <a:blip r:embed="rId22"/>
                <a:stretch>
                  <a:fillRect l="-3061" r="-1020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6067944" y="5315962"/>
                <a:ext cx="1347100" cy="404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+ 2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944" y="5315962"/>
                <a:ext cx="1347100" cy="4042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721341" y="5143500"/>
            <a:ext cx="1244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Arc 59"/>
          <p:cNvSpPr/>
          <p:nvPr/>
        </p:nvSpPr>
        <p:spPr>
          <a:xfrm>
            <a:off x="7683241" y="5003800"/>
            <a:ext cx="241559" cy="571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1" grpId="0" animBg="1"/>
      <p:bldP spid="11" grpId="1" animBg="1"/>
      <p:bldP spid="4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9" grpId="0"/>
      <p:bldP spid="37" grpId="0"/>
      <p:bldP spid="38" grpId="0"/>
      <p:bldP spid="40" grpId="0" animBg="1"/>
      <p:bldP spid="43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10" grpId="0"/>
      <p:bldP spid="58" grpId="0"/>
      <p:bldP spid="59" grpId="0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product rule to differentiate functions which are multiplied together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)+</m:t>
                      </m:r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𝑔</m:t>
                    </m:r>
                    <m:r>
                      <a:rPr lang="en-US" sz="1400" b="0" i="1" smtClean="0"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blipFill>
                <a:blip r:embed="rId4"/>
                <a:stretch>
                  <a:fillRect l="-377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400" b="0" dirty="0"/>
                  <a:t>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/>
                      </a:rPr>
                      <m:t>𝑢𝑣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blipFill>
                <a:blip r:embed="rId6"/>
                <a:stretch>
                  <a:fillRect l="-568" t="-1852" b="-129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43350" y="1524000"/>
                <a:ext cx="3204275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+ 2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1524000"/>
                <a:ext cx="3204275" cy="494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56050" y="22733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050" y="2273300"/>
                <a:ext cx="494944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177800" y="3696931"/>
            <a:ext cx="367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are going to write this as a single fraction with a common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64050" y="2247900"/>
                <a:ext cx="1335366" cy="54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50" y="2247900"/>
                <a:ext cx="1335366" cy="540148"/>
              </a:xfrm>
              <a:prstGeom prst="rect">
                <a:avLst/>
              </a:prstGeom>
              <a:blipFill>
                <a:blip r:embed="rId9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797550" y="2387600"/>
                <a:ext cx="1434046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550" y="2387600"/>
                <a:ext cx="1434046" cy="275268"/>
              </a:xfrm>
              <a:prstGeom prst="rect">
                <a:avLst/>
              </a:prstGeom>
              <a:blipFill>
                <a:blip r:embed="rId10"/>
                <a:stretch>
                  <a:fillRect l="-2128" r="-2979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968750" y="30353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0" y="3035300"/>
                <a:ext cx="494944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76750" y="3009900"/>
                <a:ext cx="882998" cy="54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3009900"/>
                <a:ext cx="882998" cy="540148"/>
              </a:xfrm>
              <a:prstGeom prst="rect">
                <a:avLst/>
              </a:prstGeom>
              <a:blipFill>
                <a:blip r:embed="rId12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378450" y="3149600"/>
                <a:ext cx="1196994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450" y="3149600"/>
                <a:ext cx="1196994" cy="275268"/>
              </a:xfrm>
              <a:prstGeom prst="rect">
                <a:avLst/>
              </a:prstGeom>
              <a:blipFill>
                <a:blip r:embed="rId13"/>
                <a:stretch>
                  <a:fillRect l="-2538" r="-3046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968750" y="37719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0" y="3771900"/>
                <a:ext cx="494944" cy="467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76750" y="3746500"/>
                <a:ext cx="882998" cy="54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3746500"/>
                <a:ext cx="882998" cy="5401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78450" y="3721100"/>
                <a:ext cx="1953868" cy="5640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450" y="3721100"/>
                <a:ext cx="1953868" cy="5640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968750" y="44831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0" y="4483100"/>
                <a:ext cx="494944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76750" y="4457700"/>
                <a:ext cx="1607556" cy="54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4457700"/>
                <a:ext cx="1607556" cy="5401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968750" y="51308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0" y="5130800"/>
                <a:ext cx="494944" cy="4675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476750" y="5105400"/>
                <a:ext cx="963534" cy="540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5105400"/>
                <a:ext cx="963534" cy="5401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968750" y="5854700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0" y="5854700"/>
                <a:ext cx="494944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76750" y="5829300"/>
                <a:ext cx="1033360" cy="515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5829300"/>
                <a:ext cx="1033360" cy="5150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7251441" y="1806770"/>
            <a:ext cx="203459" cy="606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7365741" y="1866900"/>
            <a:ext cx="156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each term as a multiplication</a:t>
            </a:r>
          </a:p>
        </p:txBody>
      </p:sp>
      <p:sp>
        <p:nvSpPr>
          <p:cNvPr id="84" name="Arc 83"/>
          <p:cNvSpPr/>
          <p:nvPr/>
        </p:nvSpPr>
        <p:spPr>
          <a:xfrm>
            <a:off x="7200641" y="2530670"/>
            <a:ext cx="203459" cy="606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7302241" y="3368870"/>
            <a:ext cx="203459" cy="606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rc 85"/>
          <p:cNvSpPr/>
          <p:nvPr/>
        </p:nvSpPr>
        <p:spPr>
          <a:xfrm>
            <a:off x="7251441" y="4067370"/>
            <a:ext cx="216159" cy="6697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5981441" y="4753170"/>
            <a:ext cx="216159" cy="6697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5486141" y="5413570"/>
            <a:ext cx="216159" cy="6697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365741" y="2565400"/>
            <a:ext cx="156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Combine each pair of multiplied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403841" y="3403600"/>
                <a:ext cx="1740159" cy="582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the right hand term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841" y="3403600"/>
                <a:ext cx="1740159" cy="5825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7403841" y="4089400"/>
            <a:ext cx="1740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terms – the two square roots will cancel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46541" y="4800600"/>
            <a:ext cx="17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and simplify the numerator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397241" y="5499100"/>
            <a:ext cx="17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numerator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4" grpId="0"/>
      <p:bldP spid="65" grpId="0"/>
      <p:bldP spid="66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 animBg="1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0" grpId="0"/>
      <p:bldP spid="91" grpId="0"/>
      <p:bldP spid="92" grpId="0"/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product rule to differentiate functions which are multiplied together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𝐴𝑐𝑜𝑠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𝐵𝑠𝑖𝑛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)+</m:t>
                      </m:r>
                      <m:r>
                        <a:rPr lang="en-US" sz="1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6705"/>
                <a:ext cx="2415469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𝑔</m:t>
                    </m:r>
                    <m:r>
                      <a:rPr lang="en-US" sz="1400" b="0" i="1" smtClean="0">
                        <a:latin typeface="Cambria Math"/>
                      </a:rPr>
                      <m:t>(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89089" cy="307777"/>
              </a:xfrm>
              <a:prstGeom prst="rect">
                <a:avLst/>
              </a:prstGeom>
              <a:blipFill>
                <a:blip r:embed="rId4"/>
                <a:stretch>
                  <a:fillRect l="-377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682" y="308610"/>
                <a:ext cx="1583318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400" b="0" dirty="0"/>
                  <a:t>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/>
                      </a:rPr>
                      <m:t>𝑢𝑣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007" y="0"/>
                <a:ext cx="1050993" cy="307777"/>
              </a:xfrm>
              <a:prstGeom prst="rect">
                <a:avLst/>
              </a:prstGeom>
              <a:blipFill>
                <a:blip r:embed="rId6"/>
                <a:stretch>
                  <a:fillRect l="-568" t="-1852" b="-129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51300" y="1409700"/>
                <a:ext cx="64434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00" y="1409700"/>
                <a:ext cx="644343" cy="215444"/>
              </a:xfrm>
              <a:prstGeom prst="rect">
                <a:avLst/>
              </a:prstGeom>
              <a:blipFill>
                <a:blip r:embed="rId7"/>
                <a:stretch>
                  <a:fillRect l="-3810" r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08700" y="1422400"/>
                <a:ext cx="9064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700" y="1422400"/>
                <a:ext cx="906467" cy="215444"/>
              </a:xfrm>
              <a:prstGeom prst="rect">
                <a:avLst/>
              </a:prstGeom>
              <a:blipFill>
                <a:blip r:embed="rId8"/>
                <a:stretch>
                  <a:fillRect l="-2013" r="-268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49700" y="1778000"/>
                <a:ext cx="847924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1778000"/>
                <a:ext cx="847924" cy="409023"/>
              </a:xfrm>
              <a:prstGeom prst="rect">
                <a:avLst/>
              </a:prstGeom>
              <a:blipFill>
                <a:blip r:embed="rId9"/>
                <a:stretch>
                  <a:fillRect l="-5036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81700" y="2286000"/>
                <a:ext cx="130086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700" y="2286000"/>
                <a:ext cx="1300869" cy="409023"/>
              </a:xfrm>
              <a:prstGeom prst="rect">
                <a:avLst/>
              </a:prstGeom>
              <a:blipFill>
                <a:blip r:embed="rId10"/>
                <a:stretch>
                  <a:fillRect l="-9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08700" y="1854200"/>
                <a:ext cx="1052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700" y="1854200"/>
                <a:ext cx="1052403" cy="215444"/>
              </a:xfrm>
              <a:prstGeom prst="rect">
                <a:avLst/>
              </a:prstGeom>
              <a:blipFill>
                <a:blip r:embed="rId11"/>
                <a:stretch>
                  <a:fillRect l="-1734" r="-57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13600" y="2387600"/>
                <a:ext cx="752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600" y="2387600"/>
                <a:ext cx="752385" cy="215444"/>
              </a:xfrm>
              <a:prstGeom prst="rect">
                <a:avLst/>
              </a:prstGeom>
              <a:blipFill>
                <a:blip r:embed="rId1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07100" y="2832100"/>
                <a:ext cx="1485900" cy="4090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100" y="2832100"/>
                <a:ext cx="1485900" cy="409023"/>
              </a:xfrm>
              <a:prstGeom prst="rect">
                <a:avLst/>
              </a:prstGeom>
              <a:blipFill>
                <a:blip r:embed="rId13"/>
                <a:stretch>
                  <a:fillRect l="-2049" t="-1493" r="-16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4711441" y="15273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825741" y="1612900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49" name="Arc 48"/>
          <p:cNvSpPr/>
          <p:nvPr/>
        </p:nvSpPr>
        <p:spPr>
          <a:xfrm>
            <a:off x="7200641" y="15527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975600" y="1968500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51" name="Arc 50"/>
          <p:cNvSpPr/>
          <p:nvPr/>
        </p:nvSpPr>
        <p:spPr>
          <a:xfrm>
            <a:off x="7861041" y="20480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7632441" y="25941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784841" y="2679700"/>
            <a:ext cx="813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51441" y="1524000"/>
            <a:ext cx="128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a power</a:t>
            </a:r>
          </a:p>
        </p:txBody>
      </p:sp>
      <p:sp>
        <p:nvSpPr>
          <p:cNvPr id="55" name="Freeform 54"/>
          <p:cNvSpPr/>
          <p:nvPr/>
        </p:nvSpPr>
        <p:spPr>
          <a:xfrm>
            <a:off x="4038600" y="1371600"/>
            <a:ext cx="673100" cy="2794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937000" y="1738863"/>
            <a:ext cx="863600" cy="4963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083300" y="1778001"/>
            <a:ext cx="1168400" cy="355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07100" y="2767563"/>
            <a:ext cx="1473200" cy="5217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398382" y="3966210"/>
                <a:ext cx="1583318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82" y="3966210"/>
                <a:ext cx="1583318" cy="501356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076700" y="3354031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product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11082" y="4613910"/>
                <a:ext cx="630364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82" y="4613910"/>
                <a:ext cx="630364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855582" y="4728210"/>
                <a:ext cx="64928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82" y="4728210"/>
                <a:ext cx="64928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236582" y="4728210"/>
                <a:ext cx="1422121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582" y="4728210"/>
                <a:ext cx="142212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404982" y="4728210"/>
                <a:ext cx="41229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982" y="4728210"/>
                <a:ext cx="41229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6563244" y="4731762"/>
                <a:ext cx="8996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244" y="4731762"/>
                <a:ext cx="899605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7236344" y="4731762"/>
                <a:ext cx="7343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344" y="4731762"/>
                <a:ext cx="734304" cy="307777"/>
              </a:xfrm>
              <a:prstGeom prst="rect">
                <a:avLst/>
              </a:prstGeom>
              <a:blipFill>
                <a:blip r:embed="rId2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Arc 95"/>
          <p:cNvSpPr/>
          <p:nvPr/>
        </p:nvSpPr>
        <p:spPr>
          <a:xfrm>
            <a:off x="7822941" y="4292600"/>
            <a:ext cx="228859" cy="5969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7988041" y="4152900"/>
            <a:ext cx="1244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</a:p>
        </p:txBody>
      </p:sp>
      <p:sp>
        <p:nvSpPr>
          <p:cNvPr id="98" name="Freeform 97"/>
          <p:cNvSpPr/>
          <p:nvPr/>
        </p:nvSpPr>
        <p:spPr>
          <a:xfrm>
            <a:off x="4914900" y="4101063"/>
            <a:ext cx="203200" cy="255038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991100" y="4749800"/>
            <a:ext cx="381000" cy="2413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092700" y="4000500"/>
            <a:ext cx="254000" cy="4318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372100" y="4762500"/>
            <a:ext cx="11303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499100" y="4113763"/>
            <a:ext cx="165100" cy="2550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667500" y="4775200"/>
            <a:ext cx="6985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638800" y="3999463"/>
            <a:ext cx="254000" cy="4455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366000" y="4761463"/>
            <a:ext cx="457200" cy="229637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411082" y="5248910"/>
                <a:ext cx="630364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82" y="5248910"/>
                <a:ext cx="630364" cy="501356"/>
              </a:xfrm>
              <a:prstGeom prst="rect">
                <a:avLst/>
              </a:prstGeom>
              <a:blipFill>
                <a:blip r:embed="rId21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972050" y="5422900"/>
                <a:ext cx="13036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050" y="5422900"/>
                <a:ext cx="1303690" cy="215444"/>
              </a:xfrm>
              <a:prstGeom prst="rect">
                <a:avLst/>
              </a:prstGeom>
              <a:blipFill>
                <a:blip r:embed="rId22"/>
                <a:stretch>
                  <a:fillRect l="-2817" r="-234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6182244" y="5379462"/>
                <a:ext cx="143641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244" y="5379462"/>
                <a:ext cx="1436419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7810241" y="5054600"/>
            <a:ext cx="1244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110" name="Arc 109"/>
          <p:cNvSpPr/>
          <p:nvPr/>
        </p:nvSpPr>
        <p:spPr>
          <a:xfrm>
            <a:off x="7772141" y="4914900"/>
            <a:ext cx="241559" cy="571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69901" y="4419600"/>
                <a:ext cx="30099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Compare what we have with what we are aiming for – notice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has been factorised out?</a:t>
                </a: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1" y="4419600"/>
                <a:ext cx="3009900" cy="738664"/>
              </a:xfrm>
              <a:prstGeom prst="rect">
                <a:avLst/>
              </a:prstGeom>
              <a:blipFill>
                <a:blip r:embed="rId24"/>
                <a:stretch>
                  <a:fillRect t="-1653" r="-405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889000" y="3302000"/>
            <a:ext cx="863600" cy="3429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4411082" y="5833110"/>
                <a:ext cx="630364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082" y="5833110"/>
                <a:ext cx="630364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959350" y="5994400"/>
                <a:ext cx="7458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350" y="5994400"/>
                <a:ext cx="745845" cy="215444"/>
              </a:xfrm>
              <a:prstGeom prst="rect">
                <a:avLst/>
              </a:prstGeom>
              <a:blipFill>
                <a:blip r:embed="rId25"/>
                <a:stretch>
                  <a:fillRect l="-3279" r="-409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5585344" y="5950962"/>
                <a:ext cx="1692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344" y="5950962"/>
                <a:ext cx="1692386" cy="307777"/>
              </a:xfrm>
              <a:prstGeom prst="rect">
                <a:avLst/>
              </a:prstGeom>
              <a:blipFill>
                <a:blip r:embed="rId2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7568941" y="5524500"/>
                <a:ext cx="148615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Factorise out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part </a:t>
                </a: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941" y="5524500"/>
                <a:ext cx="1486159" cy="738664"/>
              </a:xfrm>
              <a:prstGeom prst="rect">
                <a:avLst/>
              </a:prstGeom>
              <a:blipFill>
                <a:blip r:embed="rId27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Arc 116"/>
          <p:cNvSpPr/>
          <p:nvPr/>
        </p:nvSpPr>
        <p:spPr>
          <a:xfrm>
            <a:off x="7441941" y="5524500"/>
            <a:ext cx="241559" cy="5715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Freeform 117"/>
          <p:cNvSpPr/>
          <p:nvPr/>
        </p:nvSpPr>
        <p:spPr>
          <a:xfrm>
            <a:off x="5067300" y="5410200"/>
            <a:ext cx="7366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565900" y="5410200"/>
            <a:ext cx="825500" cy="2159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940300" y="5981700"/>
            <a:ext cx="787400" cy="228600"/>
          </a:xfrm>
          <a:custGeom>
            <a:avLst/>
            <a:gdLst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17253 w 1311215"/>
              <a:gd name="connsiteY3" fmla="*/ 448574 h 448574"/>
              <a:gd name="connsiteX4" fmla="*/ 0 w 1311215"/>
              <a:gd name="connsiteY4" fmla="*/ 0 h 448574"/>
              <a:gd name="connsiteX0" fmla="*/ 0 w 1311215"/>
              <a:gd name="connsiteY0" fmla="*/ 0 h 448574"/>
              <a:gd name="connsiteX1" fmla="*/ 1311215 w 1311215"/>
              <a:gd name="connsiteY1" fmla="*/ 0 h 448574"/>
              <a:gd name="connsiteX2" fmla="*/ 1311215 w 1311215"/>
              <a:gd name="connsiteY2" fmla="*/ 448574 h 448574"/>
              <a:gd name="connsiteX3" fmla="*/ 7103 w 1311215"/>
              <a:gd name="connsiteY3" fmla="*/ 448574 h 448574"/>
              <a:gd name="connsiteX4" fmla="*/ 0 w 1311215"/>
              <a:gd name="connsiteY4" fmla="*/ 0 h 448574"/>
              <a:gd name="connsiteX0" fmla="*/ 3047 w 1314262"/>
              <a:gd name="connsiteY0" fmla="*/ 0 h 448574"/>
              <a:gd name="connsiteX1" fmla="*/ 1314262 w 1314262"/>
              <a:gd name="connsiteY1" fmla="*/ 0 h 448574"/>
              <a:gd name="connsiteX2" fmla="*/ 1314262 w 1314262"/>
              <a:gd name="connsiteY2" fmla="*/ 448574 h 448574"/>
              <a:gd name="connsiteX3" fmla="*/ 0 w 1314262"/>
              <a:gd name="connsiteY3" fmla="*/ 436730 h 448574"/>
              <a:gd name="connsiteX4" fmla="*/ 3047 w 1314262"/>
              <a:gd name="connsiteY4" fmla="*/ 0 h 448574"/>
              <a:gd name="connsiteX0" fmla="*/ 115 w 1311330"/>
              <a:gd name="connsiteY0" fmla="*/ 0 h 449190"/>
              <a:gd name="connsiteX1" fmla="*/ 1311330 w 1311330"/>
              <a:gd name="connsiteY1" fmla="*/ 0 h 449190"/>
              <a:gd name="connsiteX2" fmla="*/ 1311330 w 1311330"/>
              <a:gd name="connsiteY2" fmla="*/ 448574 h 449190"/>
              <a:gd name="connsiteX3" fmla="*/ 4187 w 1311330"/>
              <a:gd name="connsiteY3" fmla="*/ 449190 h 449190"/>
              <a:gd name="connsiteX4" fmla="*/ 115 w 1311330"/>
              <a:gd name="connsiteY4" fmla="*/ 0 h 449190"/>
              <a:gd name="connsiteX0" fmla="*/ 3047 w 1307143"/>
              <a:gd name="connsiteY0" fmla="*/ 8307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3047 w 1307143"/>
              <a:gd name="connsiteY4" fmla="*/ 8307 h 449190"/>
              <a:gd name="connsiteX0" fmla="*/ 6607 w 1307143"/>
              <a:gd name="connsiteY0" fmla="*/ 0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6607 w 1307143"/>
              <a:gd name="connsiteY4" fmla="*/ 0 h 449190"/>
              <a:gd name="connsiteX0" fmla="*/ 1268 w 1307143"/>
              <a:gd name="connsiteY0" fmla="*/ 4153 h 449190"/>
              <a:gd name="connsiteX1" fmla="*/ 1307143 w 1307143"/>
              <a:gd name="connsiteY1" fmla="*/ 0 h 449190"/>
              <a:gd name="connsiteX2" fmla="*/ 1307143 w 1307143"/>
              <a:gd name="connsiteY2" fmla="*/ 448574 h 449190"/>
              <a:gd name="connsiteX3" fmla="*/ 0 w 1307143"/>
              <a:gd name="connsiteY3" fmla="*/ 449190 h 449190"/>
              <a:gd name="connsiteX4" fmla="*/ 1268 w 1307143"/>
              <a:gd name="connsiteY4" fmla="*/ 4153 h 449190"/>
              <a:gd name="connsiteX0" fmla="*/ 244 w 1307899"/>
              <a:gd name="connsiteY0" fmla="*/ 0 h 449191"/>
              <a:gd name="connsiteX1" fmla="*/ 1307899 w 1307899"/>
              <a:gd name="connsiteY1" fmla="*/ 1 h 449191"/>
              <a:gd name="connsiteX2" fmla="*/ 1307899 w 1307899"/>
              <a:gd name="connsiteY2" fmla="*/ 448575 h 449191"/>
              <a:gd name="connsiteX3" fmla="*/ 756 w 1307899"/>
              <a:gd name="connsiteY3" fmla="*/ 449191 h 449191"/>
              <a:gd name="connsiteX4" fmla="*/ 244 w 1307899"/>
              <a:gd name="connsiteY4" fmla="*/ 0 h 4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9" h="449191">
                <a:moveTo>
                  <a:pt x="244" y="0"/>
                </a:moveTo>
                <a:lnTo>
                  <a:pt x="1307899" y="1"/>
                </a:lnTo>
                <a:lnTo>
                  <a:pt x="1307899" y="448575"/>
                </a:lnTo>
                <a:lnTo>
                  <a:pt x="756" y="449191"/>
                </a:lnTo>
                <a:cubicBezTo>
                  <a:pt x="1772" y="303614"/>
                  <a:pt x="-772" y="145577"/>
                  <a:pt x="244" y="0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0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/>
      <p:bldP spid="60" grpId="0"/>
      <p:bldP spid="62" grpId="0"/>
      <p:bldP spid="67" grpId="0"/>
      <p:bldP spid="68" grpId="0"/>
      <p:bldP spid="77" grpId="0"/>
      <p:bldP spid="94" grpId="0"/>
      <p:bldP spid="95" grpId="0"/>
      <p:bldP spid="96" grpId="0" animBg="1"/>
      <p:bldP spid="97" grpId="0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/>
      <p:bldP spid="107" grpId="0"/>
      <p:bldP spid="108" grpId="0"/>
      <p:bldP spid="109" grpId="0"/>
      <p:bldP spid="110" grpId="0" animBg="1"/>
      <p:bldP spid="112" grpId="0"/>
      <p:bldP spid="2" grpId="0" animBg="1"/>
      <p:bldP spid="2" grpId="1" animBg="1"/>
      <p:bldP spid="113" grpId="0"/>
      <p:bldP spid="114" grpId="0"/>
      <p:bldP spid="115" grpId="0"/>
      <p:bldP spid="116" grpId="0"/>
      <p:bldP spid="117" grpId="0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3709</TotalTime>
  <Words>1928</Words>
  <Application>Microsoft Office PowerPoint</Application>
  <PresentationFormat>On-screen Show (4:3)</PresentationFormat>
  <Paragraphs>171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Bodoni MT Black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880</cp:revision>
  <dcterms:created xsi:type="dcterms:W3CDTF">2018-04-30T00:32:33Z</dcterms:created>
  <dcterms:modified xsi:type="dcterms:W3CDTF">2020-12-27T19:27:11Z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