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40" r:id="rId5"/>
    <p:sldId id="805" r:id="rId6"/>
    <p:sldId id="806" r:id="rId7"/>
    <p:sldId id="808" r:id="rId8"/>
    <p:sldId id="809" r:id="rId9"/>
    <p:sldId id="80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4.png"/><Relationship Id="rId5" Type="http://schemas.openxmlformats.org/officeDocument/2006/relationships/image" Target="../media/image93.png"/><Relationship Id="rId4" Type="http://schemas.openxmlformats.org/officeDocument/2006/relationships/image" Target="../media/image92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9.png"/><Relationship Id="rId5" Type="http://schemas.openxmlformats.org/officeDocument/2006/relationships/image" Target="../media/image98.png"/><Relationship Id="rId4" Type="http://schemas.openxmlformats.org/officeDocument/2006/relationships/image" Target="../media/image97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4.png"/><Relationship Id="rId5" Type="http://schemas.openxmlformats.org/officeDocument/2006/relationships/image" Target="../media/image103.png"/><Relationship Id="rId4" Type="http://schemas.openxmlformats.org/officeDocument/2006/relationships/image" Target="../media/image102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9.png"/><Relationship Id="rId5" Type="http://schemas.openxmlformats.org/officeDocument/2006/relationships/image" Target="../media/image108.png"/><Relationship Id="rId4" Type="http://schemas.openxmlformats.org/officeDocument/2006/relationships/image" Target="../media/image107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4" Type="http://schemas.openxmlformats.org/officeDocument/2006/relationships/image" Target="../media/image112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7366-4A1B-49DB-8A11-CE176A37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2859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The product rule (9.4)</a:t>
            </a:r>
          </a:p>
        </p:txBody>
      </p:sp>
    </p:spTree>
    <p:extLst>
      <p:ext uri="{BB962C8B-B14F-4D97-AF65-F5344CB8AC3E}">
        <p14:creationId xmlns:p14="http://schemas.microsoft.com/office/powerpoint/2010/main" val="72293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7" y="3610507"/>
            <a:ext cx="3023988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blipFill>
                  <a:blip r:embed="rId4"/>
                  <a:stretch>
                    <a:fillRect l="-420"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50" y="4785777"/>
            <a:ext cx="3023593" cy="931244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16" y="2783"/>
                  <a:ext cx="188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16" y="2783"/>
                  <a:ext cx="1881" cy="357"/>
                </a:xfrm>
                <a:prstGeom prst="rect">
                  <a:avLst/>
                </a:prstGeom>
                <a:blipFill>
                  <a:blip r:embed="rId5"/>
                  <a:stretch>
                    <a:fillRect l="-2882" t="-9211" r="-1552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43056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73965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7" y="3610507"/>
            <a:ext cx="3023988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blipFill>
                  <a:blip r:embed="rId4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50" y="4785777"/>
            <a:ext cx="3023593" cy="931244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16" y="2783"/>
                  <a:ext cx="188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16" y="2783"/>
                  <a:ext cx="1881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43056" y="349989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7587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6" y="3610507"/>
            <a:ext cx="3417881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blipFill>
                  <a:blip r:embed="rId4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50" y="4785777"/>
            <a:ext cx="3417877" cy="931244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90" y="2769"/>
                  <a:ext cx="19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0" y="2769"/>
                  <a:ext cx="19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520439" cy="931245"/>
            <a:chOff x="3322" y="2602"/>
            <a:chExt cx="199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99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1" y="2753"/>
                  <a:ext cx="1907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1" y="2753"/>
                  <a:ext cx="1907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57006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1084175" y="349989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90415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4910670" y="3609859"/>
            <a:ext cx="3979101" cy="931244"/>
            <a:chOff x="3161" y="2537"/>
            <a:chExt cx="2361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36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49" y="2719"/>
                  <a:ext cx="2184" cy="28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b)</a:t>
                  </a:r>
                  <a14:m>
                    <m:oMath xmlns:m="http://schemas.openxmlformats.org/officeDocument/2006/math"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180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GB" altLang="en-US" sz="180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49" y="2719"/>
                  <a:ext cx="2184" cy="286"/>
                </a:xfrm>
                <a:prstGeom prst="rect">
                  <a:avLst/>
                </a:prstGeom>
                <a:blipFill>
                  <a:blip r:embed="rId4"/>
                  <a:stretch>
                    <a:fillRect l="-166" t="-10000" b="-2666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4910670" y="4792239"/>
            <a:ext cx="3979631" cy="931244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80" y="2773"/>
                  <a:ext cx="1933" cy="28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180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GB" altLang="en-US" sz="1800">
                          <a:latin typeface="Cambria Math" panose="02040503050406030204" pitchFamily="18" charset="0"/>
                        </a:rPr>
                        <m:t>s</m:t>
                      </m:r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0" y="2773"/>
                  <a:ext cx="1933" cy="286"/>
                </a:xfrm>
                <a:prstGeom prst="rect">
                  <a:avLst/>
                </a:prstGeom>
                <a:blipFill>
                  <a:blip r:embed="rId5"/>
                  <a:stretch>
                    <a:fillRect l="-164" t="-8197" b="-2459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483224" y="3609858"/>
            <a:ext cx="4230176" cy="931245"/>
            <a:chOff x="3322" y="2602"/>
            <a:chExt cx="2396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2396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0" y="2784"/>
                  <a:ext cx="2113" cy="28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0" y="2784"/>
                  <a:ext cx="2113" cy="286"/>
                </a:xfrm>
                <a:prstGeom prst="rect">
                  <a:avLst/>
                </a:prstGeom>
                <a:blipFill>
                  <a:blip r:embed="rId6"/>
                  <a:stretch>
                    <a:fillRect l="-163" t="-10000" b="-2666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483226" y="4785133"/>
            <a:ext cx="4230173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83" y="2783"/>
                  <a:ext cx="1909" cy="28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180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GB" altLang="en-US" sz="180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3" y="2783"/>
                  <a:ext cx="1909" cy="286"/>
                </a:xfrm>
                <a:prstGeom prst="rect">
                  <a:avLst/>
                </a:prstGeom>
                <a:blipFill>
                  <a:blip r:embed="rId7"/>
                  <a:stretch>
                    <a:fillRect t="-8197" b="-2459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+1))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20141" y="3470249"/>
            <a:ext cx="3719634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</p:spTree>
    <p:extLst>
      <p:ext uri="{BB962C8B-B14F-4D97-AF65-F5344CB8AC3E}">
        <p14:creationId xmlns:p14="http://schemas.microsoft.com/office/powerpoint/2010/main" val="164814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6" y="3610507"/>
            <a:ext cx="3417881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(4−3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blipFill>
                  <a:blip r:embed="rId4"/>
                  <a:stretch>
                    <a:fillRect l="-2602" t="-9333" r="-1487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50" y="4785777"/>
            <a:ext cx="3417877" cy="931244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90" y="2769"/>
                  <a:ext cx="19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+4)(5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+6)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0" y="2769"/>
                  <a:ext cx="1933" cy="357"/>
                </a:xfrm>
                <a:prstGeom prst="rect">
                  <a:avLst/>
                </a:prstGeom>
                <a:blipFill>
                  <a:blip r:embed="rId5"/>
                  <a:stretch>
                    <a:fillRect l="-1908" t="-9333" r="-57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520439" cy="931245"/>
            <a:chOff x="3322" y="2602"/>
            <a:chExt cx="199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99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1" y="2753"/>
                  <a:ext cx="1907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(9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+12)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1" y="2753"/>
                  <a:ext cx="1907" cy="357"/>
                </a:xfrm>
                <a:prstGeom prst="rect">
                  <a:avLst/>
                </a:prstGeom>
                <a:blipFill>
                  <a:blip r:embed="rId6"/>
                  <a:stretch>
                    <a:fillRect l="-1449"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57006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(9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+4)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blipFill>
                  <a:blip r:embed="rId7"/>
                  <a:stretch>
                    <a:fillRect l="-1455"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(2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11442" y="4675161"/>
            <a:ext cx="39559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5286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EF6D93-7CC9-419C-AFE6-D3C547D1B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C6DCF5-6AC6-4D05-AE68-CE1AE35421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B2BDAD-CEA7-499F-B273-379540F219BD}">
  <ds:schemaRefs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</TotalTime>
  <Words>435</Words>
  <Application>Microsoft Office PowerPoint</Application>
  <PresentationFormat>On-screen Show (4:3)</PresentationFormat>
  <Paragraphs>31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The product rule (9.4)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61</cp:revision>
  <dcterms:created xsi:type="dcterms:W3CDTF">2020-04-22T14:47:14Z</dcterms:created>
  <dcterms:modified xsi:type="dcterms:W3CDTF">2020-12-29T09:29:24Z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