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9" r:id="rId5"/>
    <p:sldId id="797" r:id="rId6"/>
    <p:sldId id="799" r:id="rId7"/>
    <p:sldId id="798" r:id="rId8"/>
    <p:sldId id="800" r:id="rId9"/>
    <p:sldId id="801" r:id="rId10"/>
    <p:sldId id="802" r:id="rId11"/>
    <p:sldId id="803" r:id="rId12"/>
    <p:sldId id="8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225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The chain rule (9.3)</a:t>
            </a:r>
          </a:p>
        </p:txBody>
      </p:sp>
    </p:spTree>
    <p:extLst>
      <p:ext uri="{BB962C8B-B14F-4D97-AF65-F5344CB8AC3E}">
        <p14:creationId xmlns:p14="http://schemas.microsoft.com/office/powerpoint/2010/main" val="29958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99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99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748"/>
                  <a:ext cx="1697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748"/>
                  <a:ext cx="1697" cy="393"/>
                </a:xfrm>
                <a:prstGeom prst="rect">
                  <a:avLst/>
                </a:prstGeom>
                <a:blipFill>
                  <a:blip r:embed="rId5"/>
                  <a:stretch>
                    <a:fillRect l="-2956"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2" y="2770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2" y="2770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5141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927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8" y="2700"/>
                  <a:ext cx="186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5−4</m:t>
                              </m:r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8" y="2700"/>
                  <a:ext cx="186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9" y="4785781"/>
            <a:ext cx="3023593" cy="931245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51" y="2755"/>
                  <a:ext cx="201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5−4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" y="2755"/>
                  <a:ext cx="2011" cy="393"/>
                </a:xfrm>
                <a:prstGeom prst="rect">
                  <a:avLst/>
                </a:prstGeom>
                <a:blipFill>
                  <a:blip r:embed="rId5"/>
                  <a:stretch>
                    <a:fillRect l="-2282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2" y="2719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5−4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2" y="2719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5−4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5−4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82945" y="469307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1616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8" y="2700"/>
                  <a:ext cx="186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altLang="en-US" sz="27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8" y="2700"/>
                  <a:ext cx="1863" cy="393"/>
                </a:xfrm>
                <a:prstGeom prst="rect">
                  <a:avLst/>
                </a:prstGeom>
                <a:blipFill>
                  <a:blip r:embed="rId4"/>
                  <a:stretch>
                    <a:fillRect l="-3736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23987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748"/>
                  <a:ext cx="1697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48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748"/>
                  <a:ext cx="1697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2" y="2719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2" y="2719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48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9639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03842" y="350635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98945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8" y="2700"/>
                  <a:ext cx="186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8" y="2700"/>
                  <a:ext cx="186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9" y="4785781"/>
            <a:ext cx="3023593" cy="931245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748"/>
                  <a:ext cx="1697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748"/>
                  <a:ext cx="1697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2" y="2719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2" y="2719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2(3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03842" y="350635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6782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31" y="2603"/>
                  <a:ext cx="1863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31" y="2603"/>
                  <a:ext cx="1863" cy="541"/>
                </a:xfrm>
                <a:prstGeom prst="rect">
                  <a:avLst/>
                </a:prstGeom>
                <a:blipFill>
                  <a:blip r:embed="rId4"/>
                  <a:stretch>
                    <a:fillRect b="-608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23987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624"/>
                  <a:ext cx="1697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624"/>
                  <a:ext cx="1697" cy="587"/>
                </a:xfrm>
                <a:prstGeom prst="rect">
                  <a:avLst/>
                </a:prstGeom>
                <a:blipFill>
                  <a:blip r:embed="rId5"/>
                  <a:stretch>
                    <a:fillRect b="-564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0" y="2634"/>
                  <a:ext cx="1661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634"/>
                  <a:ext cx="1661" cy="587"/>
                </a:xfrm>
                <a:prstGeom prst="rect">
                  <a:avLst/>
                </a:prstGeom>
                <a:blipFill>
                  <a:blip r:embed="rId6"/>
                  <a:stretch>
                    <a:fillRect b="-56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62" y="2668"/>
                  <a:ext cx="1909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68"/>
                  <a:ext cx="1909" cy="587"/>
                </a:xfrm>
                <a:prstGeom prst="rect">
                  <a:avLst/>
                </a:prstGeom>
                <a:blipFill>
                  <a:blip r:embed="rId7"/>
                  <a:stretch>
                    <a:fillRect b="-56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05103" y="34998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3611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43" y="2677"/>
                  <a:ext cx="186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43" y="2677"/>
                  <a:ext cx="186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9" y="4785781"/>
            <a:ext cx="3023593" cy="931245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724"/>
                  <a:ext cx="1697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724"/>
                  <a:ext cx="1697" cy="393"/>
                </a:xfrm>
                <a:prstGeom prst="rect">
                  <a:avLst/>
                </a:prstGeom>
                <a:blipFill>
                  <a:blip r:embed="rId5"/>
                  <a:stretch>
                    <a:fillRect l="-1970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721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721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82945" y="46751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39681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l="-1681" t="-9333" r="-210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023593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⁡(3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7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93891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023593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⁡(6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+5))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8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492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622</Words>
  <Application>Microsoft Office PowerPoint</Application>
  <PresentationFormat>On-screen Show (4:3)</PresentationFormat>
  <Paragraphs>49</Paragraphs>
  <Slides>9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The chain rule (9.3)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60</cp:revision>
  <dcterms:created xsi:type="dcterms:W3CDTF">2020-04-22T14:47:14Z</dcterms:created>
  <dcterms:modified xsi:type="dcterms:W3CDTF">2020-12-29T09:28:15Z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