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39" r:id="rId5"/>
    <p:sldId id="797" r:id="rId6"/>
    <p:sldId id="799" r:id="rId7"/>
    <p:sldId id="798" r:id="rId8"/>
    <p:sldId id="800" r:id="rId9"/>
    <p:sldId id="801" r:id="rId10"/>
    <p:sldId id="802" r:id="rId11"/>
    <p:sldId id="803" r:id="rId12"/>
    <p:sldId id="80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29/12/2020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4" Type="http://schemas.openxmlformats.org/officeDocument/2006/relationships/image" Target="../media/image77.png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8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DD966-F121-4216-85BE-902433C7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72250"/>
            <a:ext cx="7886700" cy="1325563"/>
          </a:xfrm>
        </p:spPr>
        <p:txBody>
          <a:bodyPr/>
          <a:lstStyle/>
          <a:p>
            <a:pPr algn="ctr"/>
            <a:r>
              <a:rPr lang="en-GB" b="1" dirty="0"/>
              <a:t>The chain rule (9.3)</a:t>
            </a:r>
          </a:p>
        </p:txBody>
      </p:sp>
    </p:spTree>
    <p:extLst>
      <p:ext uri="{BB962C8B-B14F-4D97-AF65-F5344CB8AC3E}">
        <p14:creationId xmlns:p14="http://schemas.microsoft.com/office/powerpoint/2010/main" val="299584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704889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83" y="2699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83" y="2699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65094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0" y="2748"/>
                  <a:ext cx="1697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" y="2748"/>
                  <a:ext cx="1697" cy="393"/>
                </a:xfrm>
                <a:prstGeom prst="rect">
                  <a:avLst/>
                </a:prstGeom>
                <a:blipFill>
                  <a:blip r:embed="rId5"/>
                  <a:stretch>
                    <a:fillRect l="-2956"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2" y="2770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2" y="2770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15141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1927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8" y="2700"/>
                  <a:ext cx="186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5−4</m:t>
                              </m:r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8" y="2700"/>
                  <a:ext cx="186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9" y="4785781"/>
            <a:ext cx="3023593" cy="931245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51" y="2755"/>
                  <a:ext cx="201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5−4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1" y="2755"/>
                  <a:ext cx="2011" cy="393"/>
                </a:xfrm>
                <a:prstGeom prst="rect">
                  <a:avLst/>
                </a:prstGeom>
                <a:blipFill>
                  <a:blip r:embed="rId5"/>
                  <a:stretch>
                    <a:fillRect l="-2282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2" y="2719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5−4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2" y="2719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5−4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5−4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82945" y="469307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16163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8" y="2700"/>
                  <a:ext cx="186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altLang="en-US" sz="27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700" b="0" i="1" dirty="0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700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8" y="2700"/>
                  <a:ext cx="1863" cy="393"/>
                </a:xfrm>
                <a:prstGeom prst="rect">
                  <a:avLst/>
                </a:prstGeom>
                <a:blipFill>
                  <a:blip r:embed="rId4"/>
                  <a:stretch>
                    <a:fillRect l="-3736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23987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0" y="2748"/>
                  <a:ext cx="1697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48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" y="2748"/>
                  <a:ext cx="1697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2" y="2719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2" y="2719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48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blipFill>
                  <a:blip r:embed="rId7"/>
                  <a:stretch>
                    <a:fillRect t="-9639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03842" y="350635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98945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18" y="2700"/>
                  <a:ext cx="186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+7)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18" y="2700"/>
                  <a:ext cx="186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9" y="4785781"/>
            <a:ext cx="3023593" cy="931245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0" y="2748"/>
                  <a:ext cx="1697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" y="2748"/>
                  <a:ext cx="1697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253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2" y="2719"/>
                  <a:ext cx="1661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2" y="2719"/>
                  <a:ext cx="1661" cy="527"/>
                </a:xfrm>
                <a:prstGeom prst="rect">
                  <a:avLst/>
                </a:prstGeom>
                <a:blipFill>
                  <a:blip r:embed="rId6"/>
                  <a:stretch>
                    <a:fillRect b="-892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2(3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+7)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0" y="2755"/>
                  <a:ext cx="1909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+7</m:t>
                              </m:r>
                            </m:e>
                          </m:d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803842" y="350635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56782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31" y="2603"/>
                  <a:ext cx="1863" cy="54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31" y="2603"/>
                  <a:ext cx="1863" cy="541"/>
                </a:xfrm>
                <a:prstGeom prst="rect">
                  <a:avLst/>
                </a:prstGeom>
                <a:blipFill>
                  <a:blip r:embed="rId4"/>
                  <a:stretch>
                    <a:fillRect b="-608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023987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80" y="2624"/>
                  <a:ext cx="1697" cy="5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" y="2624"/>
                  <a:ext cx="1697" cy="587"/>
                </a:xfrm>
                <a:prstGeom prst="rect">
                  <a:avLst/>
                </a:prstGeom>
                <a:blipFill>
                  <a:blip r:embed="rId5"/>
                  <a:stretch>
                    <a:fillRect b="-564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0" y="2634"/>
                  <a:ext cx="1661" cy="5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7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0" y="2634"/>
                  <a:ext cx="1661" cy="587"/>
                </a:xfrm>
                <a:prstGeom prst="rect">
                  <a:avLst/>
                </a:prstGeom>
                <a:blipFill>
                  <a:blip r:embed="rId6"/>
                  <a:stretch>
                    <a:fillRect b="-56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62" y="2668"/>
                  <a:ext cx="1909" cy="5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altLang="en-US" sz="27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68"/>
                  <a:ext cx="1909" cy="587"/>
                </a:xfrm>
                <a:prstGeom prst="rect">
                  <a:avLst/>
                </a:prstGeom>
                <a:blipFill>
                  <a:blip r:embed="rId7"/>
                  <a:stretch>
                    <a:fillRect b="-56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rad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1005103" y="3499891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361119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43" y="2677"/>
                  <a:ext cx="186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43" y="2677"/>
                  <a:ext cx="186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9" y="4785781"/>
            <a:ext cx="3023593" cy="931245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64" y="2724"/>
                  <a:ext cx="1697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64" y="2724"/>
                  <a:ext cx="1697" cy="393"/>
                </a:xfrm>
                <a:prstGeom prst="rect">
                  <a:avLst/>
                </a:prstGeom>
                <a:blipFill>
                  <a:blip r:embed="rId5"/>
                  <a:stretch>
                    <a:fillRect l="-1970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742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42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38" y="2721"/>
                  <a:ext cx="1909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38" y="2721"/>
                  <a:ext cx="1909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82945" y="467516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39681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blipFill>
                  <a:blip r:embed="rId4"/>
                  <a:stretch>
                    <a:fillRect l="-1681" t="-9333" r="-210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023593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16" y="2783"/>
                  <a:ext cx="188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  <m:func>
                        <m:func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0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⁡(3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16" y="2783"/>
                  <a:ext cx="1881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6</m:t>
                      </m:r>
                      <m:func>
                        <m:func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e>
                        <m:sup>
                          <m: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7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43056" y="35005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93891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7" y="3610507"/>
            <a:ext cx="3023988" cy="931244"/>
            <a:chOff x="3161" y="2537"/>
            <a:chExt cx="2028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2028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⁡(3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+5)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2" y="2718"/>
                  <a:ext cx="1946" cy="357"/>
                </a:xfrm>
                <a:prstGeom prst="rect">
                  <a:avLst/>
                </a:prstGeom>
                <a:blipFill>
                  <a:blip r:embed="rId4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50" y="4785777"/>
            <a:ext cx="3023593" cy="931244"/>
            <a:chOff x="3322" y="2602"/>
            <a:chExt cx="2069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2069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416" y="2783"/>
                  <a:ext cx="1881" cy="309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0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m:rPr>
                          <m:sty m:val="p"/>
                        </m:rPr>
                        <a:rPr lang="en-GB" altLang="en-US" sz="20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(3</m:t>
                      </m:r>
                      <m:sSup>
                        <m:sSupPr>
                          <m:ctrlP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000" b="0" i="1" smtClean="0">
                          <a:latin typeface="Cambria Math" panose="02040503050406030204" pitchFamily="18" charset="0"/>
                        </a:rPr>
                        <m:t>+5)</m:t>
                      </m:r>
                    </m:oMath>
                  </a14:m>
                  <a:endParaRPr lang="en-GB" altLang="en-US" sz="200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416" y="2783"/>
                  <a:ext cx="1881" cy="309"/>
                </a:xfrm>
                <a:prstGeom prst="rect">
                  <a:avLst/>
                </a:prstGeom>
                <a:blipFill>
                  <a:blip r:embed="rId5"/>
                  <a:stretch>
                    <a:fillRect t="-6061" b="-2727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3202646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⁡(3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+5)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8" y="2742"/>
                  <a:ext cx="1661" cy="357"/>
                </a:xfrm>
                <a:prstGeom prst="rect">
                  <a:avLst/>
                </a:prstGeom>
                <a:blipFill>
                  <a:blip r:embed="rId6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4" y="4785781"/>
            <a:ext cx="3202646" cy="931245"/>
            <a:chOff x="3322" y="2602"/>
            <a:chExt cx="2031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2031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⁡(6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3" y="2783"/>
                  <a:ext cx="1909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GB" altLang="en-US" sz="24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⁡(3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+5))</m:t>
                      </m:r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8580" y="247677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8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43056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174926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EF6D93-7CC9-419C-AFE6-D3C547D1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C6DCF5-6AC6-4D05-AE68-CE1AE35421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B2BDAD-CEA7-499F-B273-379540F219BD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</TotalTime>
  <Words>622</Words>
  <Application>Microsoft Office PowerPoint</Application>
  <PresentationFormat>On-screen Show (4:3)</PresentationFormat>
  <Paragraphs>49</Paragraphs>
  <Slides>9</Slides>
  <Notes>0</Notes>
  <HiddenSlides>0</HiddenSlides>
  <MMClips>8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The chain rule (9.3)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60</cp:revision>
  <dcterms:created xsi:type="dcterms:W3CDTF">2020-04-22T14:47:14Z</dcterms:created>
  <dcterms:modified xsi:type="dcterms:W3CDTF">2020-12-29T09:28:15Z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