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38" r:id="rId5"/>
    <p:sldId id="791" r:id="rId6"/>
    <p:sldId id="792" r:id="rId7"/>
    <p:sldId id="793" r:id="rId8"/>
    <p:sldId id="794" r:id="rId9"/>
    <p:sldId id="795" r:id="rId10"/>
    <p:sldId id="79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06108-A486-4024-BE61-33C7F9A58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33077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Differentiating exponentials and logarithms (9.2)</a:t>
            </a:r>
          </a:p>
        </p:txBody>
      </p:sp>
    </p:spTree>
    <p:extLst>
      <p:ext uri="{BB962C8B-B14F-4D97-AF65-F5344CB8AC3E}">
        <p14:creationId xmlns:p14="http://schemas.microsoft.com/office/powerpoint/2010/main" val="297442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527"/>
                </a:xfrm>
                <a:prstGeom prst="rect">
                  <a:avLst/>
                </a:prstGeom>
                <a:blipFill>
                  <a:blip r:embed="rId4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44" y="2699"/>
                  <a:ext cx="1570" cy="52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44" y="2699"/>
                  <a:ext cx="1570" cy="525"/>
                </a:xfrm>
                <a:prstGeom prst="rect">
                  <a:avLst/>
                </a:prstGeom>
                <a:blipFill>
                  <a:blip r:embed="rId5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37869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44" y="2765"/>
                  <a:ext cx="1570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44" y="2765"/>
                  <a:ext cx="1570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909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l-GR" altLang="en-US" sz="27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909" cy="393"/>
                </a:xfrm>
                <a:prstGeom prst="rect">
                  <a:avLst/>
                </a:prstGeom>
                <a:blipFill>
                  <a:blip r:embed="rId7"/>
                  <a:stretch>
                    <a:fillRect l="-2834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9359" y="468356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04267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l="-2358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44" y="2765"/>
                  <a:ext cx="1570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44" y="2765"/>
                  <a:ext cx="1570" cy="393"/>
                </a:xfrm>
                <a:prstGeom prst="rect">
                  <a:avLst/>
                </a:prstGeom>
                <a:blipFill>
                  <a:blip r:embed="rId5"/>
                  <a:stretch>
                    <a:fillRect l="-3457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909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909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637394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Consider the function </a:t>
                </a:r>
                <a:endParaRPr lang="en-GB" altLang="en-US" sz="2400" b="0" i="1" dirty="0">
                  <a:latin typeface="Cambria Math" panose="02040503050406030204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 Find an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equation for the tangent to the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graph of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 at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637394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370" b="-5556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1051420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72237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83" y="2607"/>
                  <a:ext cx="1733" cy="52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3" y="2607"/>
                  <a:ext cx="1733" cy="524"/>
                </a:xfrm>
                <a:prstGeom prst="rect">
                  <a:avLst/>
                </a:prstGeom>
                <a:blipFill>
                  <a:blip r:embed="rId4"/>
                  <a:stretch>
                    <a:fillRect b="-991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44" y="2715"/>
                  <a:ext cx="1570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44" y="2715"/>
                  <a:ext cx="1570" cy="527"/>
                </a:xfrm>
                <a:prstGeom prst="rect">
                  <a:avLst/>
                </a:prstGeom>
                <a:blipFill>
                  <a:blip r:embed="rId5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2" y="2698"/>
                  <a:ext cx="1661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2" y="2698"/>
                  <a:ext cx="1661" cy="527"/>
                </a:xfrm>
                <a:prstGeom prst="rect">
                  <a:avLst/>
                </a:prstGeom>
                <a:blipFill>
                  <a:blip r:embed="rId6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656"/>
                  <a:ext cx="1909" cy="56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4(4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656"/>
                  <a:ext cx="1909" cy="568"/>
                </a:xfrm>
                <a:prstGeom prst="rect">
                  <a:avLst/>
                </a:prstGeom>
                <a:blipFill>
                  <a:blip r:embed="rId7"/>
                  <a:stretch>
                    <a:fillRect b="-83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⁡(4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+2))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819445" y="3463890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46396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44" y="2765"/>
                  <a:ext cx="1570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44" y="2765"/>
                  <a:ext cx="1570" cy="393"/>
                </a:xfrm>
                <a:prstGeom prst="rect">
                  <a:avLst/>
                </a:prstGeom>
                <a:blipFill>
                  <a:blip r:embed="rId5"/>
                  <a:stretch>
                    <a:fillRect l="-3457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909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909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637394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Consider the function </a:t>
                </a:r>
                <a:endParaRPr lang="en-GB" altLang="en-US" sz="2400" b="0" i="1" dirty="0">
                  <a:latin typeface="Cambria Math" panose="02040503050406030204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altLang="en-US" sz="2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</m:func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 Find an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equation for the tangent to the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latin typeface="+mn-lt"/>
                  </a:rPr>
                  <a:t>graph of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 at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637394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370" b="-5556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813512" y="349632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8166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83" y="2699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700" b="0" i="0" dirty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7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func>
                      <m:sSup>
                        <m:sSup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3" y="2699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39" y="2755"/>
                  <a:ext cx="1570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func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39" y="2755"/>
                  <a:ext cx="1570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2" y="2770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2" y="2770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55"/>
                  <a:ext cx="1909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55"/>
                  <a:ext cx="1909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6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56117" y="468356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55171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EF6D93-7CC9-419C-AFE6-D3C547D1BA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C6DCF5-6AC6-4D05-AE68-CE1AE35421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B2BDAD-CEA7-499F-B273-379540F219B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</TotalTime>
  <Words>403</Words>
  <Application>Microsoft Office PowerPoint</Application>
  <PresentationFormat>On-screen Show (4:3)</PresentationFormat>
  <Paragraphs>43</Paragraphs>
  <Slides>7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Differentiating exponentials and logarithms (9.2)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59</cp:revision>
  <dcterms:created xsi:type="dcterms:W3CDTF">2020-04-22T14:47:14Z</dcterms:created>
  <dcterms:modified xsi:type="dcterms:W3CDTF">2020-12-29T09:26:35Z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