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8" r:id="rId5"/>
    <p:sldId id="791" r:id="rId6"/>
    <p:sldId id="792" r:id="rId7"/>
    <p:sldId id="793" r:id="rId8"/>
    <p:sldId id="794" r:id="rId9"/>
    <p:sldId id="795" r:id="rId10"/>
    <p:sldId id="79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307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Differentiating exponentials and logarithms (9.2)</a:t>
            </a:r>
          </a:p>
        </p:txBody>
      </p:sp>
    </p:spTree>
    <p:extLst>
      <p:ext uri="{BB962C8B-B14F-4D97-AF65-F5344CB8AC3E}">
        <p14:creationId xmlns:p14="http://schemas.microsoft.com/office/powerpoint/2010/main" val="297442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699"/>
                  <a:ext cx="1570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699"/>
                  <a:ext cx="1570" cy="525"/>
                </a:xfrm>
                <a:prstGeom prst="rect">
                  <a:avLst/>
                </a:prstGeom>
                <a:blipFill>
                  <a:blip r:embed="rId5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37869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765"/>
                  <a:ext cx="157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765"/>
                  <a:ext cx="1570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l="-2834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04267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l="-2358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765"/>
                  <a:ext cx="157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765"/>
                  <a:ext cx="1570" cy="393"/>
                </a:xfrm>
                <a:prstGeom prst="rect">
                  <a:avLst/>
                </a:prstGeom>
                <a:blipFill>
                  <a:blip r:embed="rId5"/>
                  <a:stretch>
                    <a:fillRect l="-3457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373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Consider the function </a:t>
                </a:r>
                <a:endParaRPr lang="en-GB" altLang="en-US" sz="2400" b="0" i="1" dirty="0">
                  <a:latin typeface="Cambria Math" panose="020405030504060302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Find an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equation for the tangent to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graph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3739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370" b="-555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51420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223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07"/>
                  <a:ext cx="1733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07"/>
                  <a:ext cx="1733" cy="524"/>
                </a:xfrm>
                <a:prstGeom prst="rect">
                  <a:avLst/>
                </a:prstGeom>
                <a:blipFill>
                  <a:blip r:embed="rId4"/>
                  <a:stretch>
                    <a:fillRect b="-99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715"/>
                  <a:ext cx="1570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715"/>
                  <a:ext cx="1570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2" y="2698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2" y="2698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656"/>
                  <a:ext cx="1909" cy="56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4(4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656"/>
                  <a:ext cx="1909" cy="568"/>
                </a:xfrm>
                <a:prstGeom prst="rect">
                  <a:avLst/>
                </a:prstGeom>
                <a:blipFill>
                  <a:blip r:embed="rId7"/>
                  <a:stretch>
                    <a:fillRect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19445" y="346389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4639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765"/>
                  <a:ext cx="157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765"/>
                  <a:ext cx="1570" cy="393"/>
                </a:xfrm>
                <a:prstGeom prst="rect">
                  <a:avLst/>
                </a:prstGeom>
                <a:blipFill>
                  <a:blip r:embed="rId5"/>
                  <a:stretch>
                    <a:fillRect l="-3457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373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Consider the function </a:t>
                </a:r>
                <a:endParaRPr lang="en-GB" altLang="en-US" sz="2400" b="0" i="1" dirty="0">
                  <a:latin typeface="Cambria Math" panose="020405030504060302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func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Find an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equation for the tangent to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graph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3739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370" b="-555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13512" y="349632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8166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99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dirty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99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39" y="2755"/>
                  <a:ext cx="157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9" y="2755"/>
                  <a:ext cx="1570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2" y="2770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2" y="2770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55"/>
                  <a:ext cx="1909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117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5517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403</Words>
  <Application>Microsoft Office PowerPoint</Application>
  <PresentationFormat>On-screen Show (4:3)</PresentationFormat>
  <Paragraphs>43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Differentiating exponentials and logarithms (9.2)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59</cp:revision>
  <dcterms:created xsi:type="dcterms:W3CDTF">2020-04-22T14:47:14Z</dcterms:created>
  <dcterms:modified xsi:type="dcterms:W3CDTF">2020-12-29T09:26:35Z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