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9"/>
  </p:notesMasterIdLst>
  <p:sldIdLst>
    <p:sldId id="256" r:id="rId2"/>
    <p:sldId id="257" r:id="rId3"/>
    <p:sldId id="351" r:id="rId4"/>
    <p:sldId id="348" r:id="rId5"/>
    <p:sldId id="371" r:id="rId6"/>
    <p:sldId id="370" r:id="rId7"/>
    <p:sldId id="372" r:id="rId8"/>
    <p:sldId id="376" r:id="rId9"/>
    <p:sldId id="378" r:id="rId10"/>
    <p:sldId id="374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5" r:id="rId19"/>
    <p:sldId id="352" r:id="rId20"/>
    <p:sldId id="394" r:id="rId21"/>
    <p:sldId id="395" r:id="rId22"/>
    <p:sldId id="389" r:id="rId23"/>
    <p:sldId id="390" r:id="rId24"/>
    <p:sldId id="399" r:id="rId25"/>
    <p:sldId id="400" r:id="rId26"/>
    <p:sldId id="398" r:id="rId27"/>
    <p:sldId id="401" r:id="rId28"/>
    <p:sldId id="397" r:id="rId29"/>
    <p:sldId id="402" r:id="rId30"/>
    <p:sldId id="403" r:id="rId31"/>
    <p:sldId id="354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2" r:id="rId40"/>
    <p:sldId id="413" r:id="rId41"/>
    <p:sldId id="415" r:id="rId42"/>
    <p:sldId id="416" r:id="rId43"/>
    <p:sldId id="356" r:id="rId44"/>
    <p:sldId id="417" r:id="rId45"/>
    <p:sldId id="419" r:id="rId46"/>
    <p:sldId id="420" r:id="rId47"/>
    <p:sldId id="421" r:id="rId48"/>
    <p:sldId id="422" r:id="rId49"/>
    <p:sldId id="423" r:id="rId50"/>
    <p:sldId id="358" r:id="rId51"/>
    <p:sldId id="424" r:id="rId52"/>
    <p:sldId id="426" r:id="rId53"/>
    <p:sldId id="427" r:id="rId54"/>
    <p:sldId id="425" r:id="rId55"/>
    <p:sldId id="442" r:id="rId56"/>
    <p:sldId id="428" r:id="rId57"/>
    <p:sldId id="429" r:id="rId58"/>
    <p:sldId id="430" r:id="rId59"/>
    <p:sldId id="431" r:id="rId60"/>
    <p:sldId id="360" r:id="rId61"/>
    <p:sldId id="361" r:id="rId62"/>
    <p:sldId id="436" r:id="rId63"/>
    <p:sldId id="432" r:id="rId64"/>
    <p:sldId id="437" r:id="rId65"/>
    <p:sldId id="433" r:id="rId66"/>
    <p:sldId id="438" r:id="rId67"/>
    <p:sldId id="434" r:id="rId68"/>
    <p:sldId id="439" r:id="rId69"/>
    <p:sldId id="440" r:id="rId70"/>
    <p:sldId id="441" r:id="rId71"/>
    <p:sldId id="443" r:id="rId72"/>
    <p:sldId id="444" r:id="rId73"/>
    <p:sldId id="446" r:id="rId74"/>
    <p:sldId id="445" r:id="rId75"/>
    <p:sldId id="447" r:id="rId76"/>
    <p:sldId id="448" r:id="rId77"/>
    <p:sldId id="449" r:id="rId78"/>
    <p:sldId id="450" r:id="rId79"/>
    <p:sldId id="451" r:id="rId80"/>
    <p:sldId id="452" r:id="rId81"/>
    <p:sldId id="362" r:id="rId82"/>
    <p:sldId id="363" r:id="rId83"/>
    <p:sldId id="455" r:id="rId84"/>
    <p:sldId id="454" r:id="rId85"/>
    <p:sldId id="456" r:id="rId86"/>
    <p:sldId id="457" r:id="rId87"/>
    <p:sldId id="364" r:id="rId88"/>
    <p:sldId id="365" r:id="rId89"/>
    <p:sldId id="458" r:id="rId90"/>
    <p:sldId id="461" r:id="rId91"/>
    <p:sldId id="459" r:id="rId92"/>
    <p:sldId id="460" r:id="rId93"/>
    <p:sldId id="462" r:id="rId94"/>
    <p:sldId id="463" r:id="rId95"/>
    <p:sldId id="464" r:id="rId96"/>
    <p:sldId id="466" r:id="rId97"/>
    <p:sldId id="467" r:id="rId98"/>
    <p:sldId id="465" r:id="rId99"/>
    <p:sldId id="468" r:id="rId100"/>
    <p:sldId id="366" r:id="rId101"/>
    <p:sldId id="367" r:id="rId102"/>
    <p:sldId id="469" r:id="rId103"/>
    <p:sldId id="470" r:id="rId104"/>
    <p:sldId id="471" r:id="rId105"/>
    <p:sldId id="472" r:id="rId106"/>
    <p:sldId id="473" r:id="rId107"/>
    <p:sldId id="474" r:id="rId108"/>
    <p:sldId id="475" r:id="rId109"/>
    <p:sldId id="476" r:id="rId110"/>
    <p:sldId id="477" r:id="rId111"/>
    <p:sldId id="478" r:id="rId112"/>
    <p:sldId id="479" r:id="rId113"/>
    <p:sldId id="480" r:id="rId114"/>
    <p:sldId id="481" r:id="rId115"/>
    <p:sldId id="368" r:id="rId116"/>
    <p:sldId id="369" r:id="rId117"/>
    <p:sldId id="482" r:id="rId118"/>
    <p:sldId id="483" r:id="rId119"/>
    <p:sldId id="484" r:id="rId120"/>
    <p:sldId id="488" r:id="rId121"/>
    <p:sldId id="489" r:id="rId122"/>
    <p:sldId id="485" r:id="rId123"/>
    <p:sldId id="486" r:id="rId124"/>
    <p:sldId id="487" r:id="rId125"/>
    <p:sldId id="490" r:id="rId126"/>
    <p:sldId id="491" r:id="rId127"/>
    <p:sldId id="492" r:id="rId1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7f0a98c6-3f54-49ae-830e-86ac516a83f6" providerId="ADAL" clId="{DC9A205A-DA5C-4A48-BA3F-758A2E467707}"/>
    <pc:docChg chg="modSld">
      <pc:chgData name="Mr G Westwater (Staff)" userId="7f0a98c6-3f54-49ae-830e-86ac516a83f6" providerId="ADAL" clId="{DC9A205A-DA5C-4A48-BA3F-758A2E467707}" dt="2020-10-23T10:38:27.867" v="0" actId="1076"/>
      <pc:docMkLst>
        <pc:docMk/>
      </pc:docMkLst>
      <pc:sldChg chg="modSp">
        <pc:chgData name="Mr G Westwater (Staff)" userId="7f0a98c6-3f54-49ae-830e-86ac516a83f6" providerId="ADAL" clId="{DC9A205A-DA5C-4A48-BA3F-758A2E467707}" dt="2020-10-23T10:38:27.867" v="0" actId="1076"/>
        <pc:sldMkLst>
          <pc:docMk/>
          <pc:sldMk cId="2331856017" sldId="371"/>
        </pc:sldMkLst>
        <pc:spChg chg="mod">
          <ac:chgData name="Mr G Westwater (Staff)" userId="7f0a98c6-3f54-49ae-830e-86ac516a83f6" providerId="ADAL" clId="{DC9A205A-DA5C-4A48-BA3F-758A2E467707}" dt="2020-10-23T10:38:27.867" v="0" actId="1076"/>
          <ac:spMkLst>
            <pc:docMk/>
            <pc:sldMk cId="2331856017" sldId="371"/>
            <ac:spMk id="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5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3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7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1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0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3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0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6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5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0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4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2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8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4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0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1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5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51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33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15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25.png"/><Relationship Id="rId3" Type="http://schemas.openxmlformats.org/officeDocument/2006/relationships/image" Target="../media/image815.png"/><Relationship Id="rId7" Type="http://schemas.openxmlformats.org/officeDocument/2006/relationships/image" Target="../media/image819.png"/><Relationship Id="rId12" Type="http://schemas.openxmlformats.org/officeDocument/2006/relationships/image" Target="../media/image824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8.png"/><Relationship Id="rId11" Type="http://schemas.openxmlformats.org/officeDocument/2006/relationships/image" Target="../media/image823.png"/><Relationship Id="rId5" Type="http://schemas.openxmlformats.org/officeDocument/2006/relationships/image" Target="../media/image817.png"/><Relationship Id="rId10" Type="http://schemas.openxmlformats.org/officeDocument/2006/relationships/image" Target="../media/image822.png"/><Relationship Id="rId4" Type="http://schemas.openxmlformats.org/officeDocument/2006/relationships/image" Target="../media/image816.png"/><Relationship Id="rId9" Type="http://schemas.openxmlformats.org/officeDocument/2006/relationships/image" Target="../media/image82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9.png"/><Relationship Id="rId3" Type="http://schemas.openxmlformats.org/officeDocument/2006/relationships/image" Target="../media/image815.png"/><Relationship Id="rId7" Type="http://schemas.openxmlformats.org/officeDocument/2006/relationships/image" Target="../media/image828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7.png"/><Relationship Id="rId5" Type="http://schemas.openxmlformats.org/officeDocument/2006/relationships/image" Target="../media/image826.png"/><Relationship Id="rId4" Type="http://schemas.openxmlformats.org/officeDocument/2006/relationships/image" Target="../media/image816.png"/><Relationship Id="rId9" Type="http://schemas.openxmlformats.org/officeDocument/2006/relationships/image" Target="../media/image83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39.png"/><Relationship Id="rId3" Type="http://schemas.openxmlformats.org/officeDocument/2006/relationships/image" Target="../media/image815.png"/><Relationship Id="rId7" Type="http://schemas.openxmlformats.org/officeDocument/2006/relationships/image" Target="../media/image834.png"/><Relationship Id="rId12" Type="http://schemas.openxmlformats.org/officeDocument/2006/relationships/image" Target="../media/image838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3.png"/><Relationship Id="rId11" Type="http://schemas.openxmlformats.org/officeDocument/2006/relationships/image" Target="../media/image837.png"/><Relationship Id="rId5" Type="http://schemas.openxmlformats.org/officeDocument/2006/relationships/image" Target="../media/image832.png"/><Relationship Id="rId10" Type="http://schemas.openxmlformats.org/officeDocument/2006/relationships/image" Target="../media/image836.png"/><Relationship Id="rId4" Type="http://schemas.openxmlformats.org/officeDocument/2006/relationships/image" Target="../media/image816.png"/><Relationship Id="rId9" Type="http://schemas.openxmlformats.org/officeDocument/2006/relationships/image" Target="../media/image8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5" Type="http://schemas.openxmlformats.org/officeDocument/2006/relationships/image" Target="../media/image840.png"/><Relationship Id="rId4" Type="http://schemas.openxmlformats.org/officeDocument/2006/relationships/image" Target="../media/image81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2.png"/><Relationship Id="rId4" Type="http://schemas.openxmlformats.org/officeDocument/2006/relationships/image" Target="../media/image8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1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7.png"/><Relationship Id="rId5" Type="http://schemas.openxmlformats.org/officeDocument/2006/relationships/image" Target="../media/image77.png"/><Relationship Id="rId10" Type="http://schemas.openxmlformats.org/officeDocument/2006/relationships/image" Target="../media/image86.png"/><Relationship Id="rId4" Type="http://schemas.openxmlformats.org/officeDocument/2006/relationships/image" Target="../media/image15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2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0.png"/><Relationship Id="rId5" Type="http://schemas.openxmlformats.org/officeDocument/2006/relationships/image" Target="../media/image844.png"/><Relationship Id="rId15" Type="http://schemas.openxmlformats.org/officeDocument/2006/relationships/image" Target="../media/image854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7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6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5.png"/><Relationship Id="rId5" Type="http://schemas.openxmlformats.org/officeDocument/2006/relationships/image" Target="../media/image844.png"/><Relationship Id="rId15" Type="http://schemas.openxmlformats.org/officeDocument/2006/relationships/image" Target="../media/image859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8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63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6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61.png"/><Relationship Id="rId5" Type="http://schemas.openxmlformats.org/officeDocument/2006/relationships/image" Target="../media/image844.png"/><Relationship Id="rId15" Type="http://schemas.openxmlformats.org/officeDocument/2006/relationships/image" Target="../media/image865.png"/><Relationship Id="rId10" Type="http://schemas.openxmlformats.org/officeDocument/2006/relationships/image" Target="../media/image860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6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png"/><Relationship Id="rId13" Type="http://schemas.openxmlformats.org/officeDocument/2006/relationships/image" Target="../media/image873.png"/><Relationship Id="rId3" Type="http://schemas.openxmlformats.org/officeDocument/2006/relationships/image" Target="../media/image815.png"/><Relationship Id="rId7" Type="http://schemas.openxmlformats.org/officeDocument/2006/relationships/image" Target="../media/image867.png"/><Relationship Id="rId12" Type="http://schemas.openxmlformats.org/officeDocument/2006/relationships/image" Target="../media/image87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6.png"/><Relationship Id="rId11" Type="http://schemas.openxmlformats.org/officeDocument/2006/relationships/image" Target="../media/image871.png"/><Relationship Id="rId5" Type="http://schemas.openxmlformats.org/officeDocument/2006/relationships/image" Target="../media/image865.png"/><Relationship Id="rId10" Type="http://schemas.openxmlformats.org/officeDocument/2006/relationships/image" Target="../media/image870.png"/><Relationship Id="rId4" Type="http://schemas.openxmlformats.org/officeDocument/2006/relationships/image" Target="../media/image816.png"/><Relationship Id="rId9" Type="http://schemas.openxmlformats.org/officeDocument/2006/relationships/image" Target="../media/image86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6.png"/><Relationship Id="rId3" Type="http://schemas.openxmlformats.org/officeDocument/2006/relationships/image" Target="../media/image815.png"/><Relationship Id="rId7" Type="http://schemas.openxmlformats.org/officeDocument/2006/relationships/image" Target="../media/image875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5" Type="http://schemas.openxmlformats.org/officeDocument/2006/relationships/image" Target="../media/image865.png"/><Relationship Id="rId4" Type="http://schemas.openxmlformats.org/officeDocument/2006/relationships/image" Target="../media/image816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8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0.png"/><Relationship Id="rId4" Type="http://schemas.openxmlformats.org/officeDocument/2006/relationships/image" Target="../media/image87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3" Type="http://schemas.openxmlformats.org/officeDocument/2006/relationships/image" Target="../media/image881.png"/><Relationship Id="rId7" Type="http://schemas.openxmlformats.org/officeDocument/2006/relationships/image" Target="../media/image885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4.png"/><Relationship Id="rId5" Type="http://schemas.openxmlformats.org/officeDocument/2006/relationships/image" Target="../media/image883.png"/><Relationship Id="rId4" Type="http://schemas.openxmlformats.org/officeDocument/2006/relationships/image" Target="../media/image88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2.png"/><Relationship Id="rId13" Type="http://schemas.openxmlformats.org/officeDocument/2006/relationships/image" Target="../media/image897.png"/><Relationship Id="rId18" Type="http://schemas.openxmlformats.org/officeDocument/2006/relationships/image" Target="../media/image902.png"/><Relationship Id="rId26" Type="http://schemas.openxmlformats.org/officeDocument/2006/relationships/image" Target="../media/image910.png"/><Relationship Id="rId3" Type="http://schemas.openxmlformats.org/officeDocument/2006/relationships/image" Target="../media/image887.png"/><Relationship Id="rId21" Type="http://schemas.openxmlformats.org/officeDocument/2006/relationships/image" Target="../media/image905.png"/><Relationship Id="rId7" Type="http://schemas.openxmlformats.org/officeDocument/2006/relationships/image" Target="../media/image891.png"/><Relationship Id="rId12" Type="http://schemas.openxmlformats.org/officeDocument/2006/relationships/image" Target="../media/image896.png"/><Relationship Id="rId17" Type="http://schemas.openxmlformats.org/officeDocument/2006/relationships/image" Target="../media/image901.png"/><Relationship Id="rId25" Type="http://schemas.openxmlformats.org/officeDocument/2006/relationships/image" Target="../media/image909.png"/><Relationship Id="rId2" Type="http://schemas.openxmlformats.org/officeDocument/2006/relationships/image" Target="../media/image877.png"/><Relationship Id="rId16" Type="http://schemas.openxmlformats.org/officeDocument/2006/relationships/image" Target="../media/image900.png"/><Relationship Id="rId20" Type="http://schemas.openxmlformats.org/officeDocument/2006/relationships/image" Target="../media/image9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895.png"/><Relationship Id="rId24" Type="http://schemas.openxmlformats.org/officeDocument/2006/relationships/image" Target="../media/image908.png"/><Relationship Id="rId5" Type="http://schemas.openxmlformats.org/officeDocument/2006/relationships/image" Target="../media/image889.png"/><Relationship Id="rId15" Type="http://schemas.openxmlformats.org/officeDocument/2006/relationships/image" Target="../media/image899.png"/><Relationship Id="rId23" Type="http://schemas.openxmlformats.org/officeDocument/2006/relationships/image" Target="../media/image907.png"/><Relationship Id="rId10" Type="http://schemas.openxmlformats.org/officeDocument/2006/relationships/image" Target="../media/image894.png"/><Relationship Id="rId19" Type="http://schemas.openxmlformats.org/officeDocument/2006/relationships/image" Target="../media/image903.png"/><Relationship Id="rId4" Type="http://schemas.openxmlformats.org/officeDocument/2006/relationships/image" Target="../media/image888.png"/><Relationship Id="rId9" Type="http://schemas.openxmlformats.org/officeDocument/2006/relationships/image" Target="../media/image893.png"/><Relationship Id="rId14" Type="http://schemas.openxmlformats.org/officeDocument/2006/relationships/image" Target="../media/image898.png"/><Relationship Id="rId22" Type="http://schemas.openxmlformats.org/officeDocument/2006/relationships/image" Target="../media/image906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png"/><Relationship Id="rId3" Type="http://schemas.openxmlformats.org/officeDocument/2006/relationships/image" Target="../media/image912.png"/><Relationship Id="rId7" Type="http://schemas.openxmlformats.org/officeDocument/2006/relationships/image" Target="../media/image91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5.png"/><Relationship Id="rId5" Type="http://schemas.openxmlformats.org/officeDocument/2006/relationships/image" Target="../media/image914.png"/><Relationship Id="rId10" Type="http://schemas.openxmlformats.org/officeDocument/2006/relationships/image" Target="../media/image919.png"/><Relationship Id="rId4" Type="http://schemas.openxmlformats.org/officeDocument/2006/relationships/image" Target="../media/image913.png"/><Relationship Id="rId9" Type="http://schemas.openxmlformats.org/officeDocument/2006/relationships/image" Target="../media/image9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5.png"/><Relationship Id="rId13" Type="http://schemas.openxmlformats.org/officeDocument/2006/relationships/image" Target="../media/image930.png"/><Relationship Id="rId3" Type="http://schemas.openxmlformats.org/officeDocument/2006/relationships/image" Target="../media/image920.png"/><Relationship Id="rId7" Type="http://schemas.openxmlformats.org/officeDocument/2006/relationships/image" Target="../media/image924.png"/><Relationship Id="rId12" Type="http://schemas.openxmlformats.org/officeDocument/2006/relationships/image" Target="../media/image929.png"/><Relationship Id="rId17" Type="http://schemas.openxmlformats.org/officeDocument/2006/relationships/image" Target="../media/image934.png"/><Relationship Id="rId2" Type="http://schemas.openxmlformats.org/officeDocument/2006/relationships/image" Target="../media/image911.png"/><Relationship Id="rId16" Type="http://schemas.openxmlformats.org/officeDocument/2006/relationships/image" Target="../media/image9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3.png"/><Relationship Id="rId11" Type="http://schemas.openxmlformats.org/officeDocument/2006/relationships/image" Target="../media/image928.png"/><Relationship Id="rId5" Type="http://schemas.openxmlformats.org/officeDocument/2006/relationships/image" Target="../media/image922.png"/><Relationship Id="rId15" Type="http://schemas.openxmlformats.org/officeDocument/2006/relationships/image" Target="../media/image932.png"/><Relationship Id="rId10" Type="http://schemas.openxmlformats.org/officeDocument/2006/relationships/image" Target="../media/image927.png"/><Relationship Id="rId4" Type="http://schemas.openxmlformats.org/officeDocument/2006/relationships/image" Target="../media/image921.png"/><Relationship Id="rId9" Type="http://schemas.openxmlformats.org/officeDocument/2006/relationships/image" Target="../media/image926.png"/><Relationship Id="rId14" Type="http://schemas.openxmlformats.org/officeDocument/2006/relationships/image" Target="../media/image931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43.png"/><Relationship Id="rId18" Type="http://schemas.openxmlformats.org/officeDocument/2006/relationships/image" Target="../media/image948.png"/><Relationship Id="rId3" Type="http://schemas.openxmlformats.org/officeDocument/2006/relationships/image" Target="../media/image935.png"/><Relationship Id="rId7" Type="http://schemas.openxmlformats.org/officeDocument/2006/relationships/image" Target="../media/image939.png"/><Relationship Id="rId12" Type="http://schemas.openxmlformats.org/officeDocument/2006/relationships/image" Target="../media/image942.png"/><Relationship Id="rId17" Type="http://schemas.openxmlformats.org/officeDocument/2006/relationships/image" Target="../media/image947.png"/><Relationship Id="rId2" Type="http://schemas.openxmlformats.org/officeDocument/2006/relationships/image" Target="../media/image911.png"/><Relationship Id="rId16" Type="http://schemas.openxmlformats.org/officeDocument/2006/relationships/image" Target="../media/image946.png"/><Relationship Id="rId20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8.png"/><Relationship Id="rId11" Type="http://schemas.openxmlformats.org/officeDocument/2006/relationships/image" Target="../media/image941.png"/><Relationship Id="rId5" Type="http://schemas.openxmlformats.org/officeDocument/2006/relationships/image" Target="../media/image937.png"/><Relationship Id="rId15" Type="http://schemas.openxmlformats.org/officeDocument/2006/relationships/image" Target="../media/image945.png"/><Relationship Id="rId10" Type="http://schemas.openxmlformats.org/officeDocument/2006/relationships/image" Target="../media/image934.png"/><Relationship Id="rId19" Type="http://schemas.openxmlformats.org/officeDocument/2006/relationships/image" Target="../media/image949.png"/><Relationship Id="rId4" Type="http://schemas.openxmlformats.org/officeDocument/2006/relationships/image" Target="../media/image936.png"/><Relationship Id="rId9" Type="http://schemas.openxmlformats.org/officeDocument/2006/relationships/image" Target="../media/image933.png"/><Relationship Id="rId14" Type="http://schemas.openxmlformats.org/officeDocument/2006/relationships/image" Target="../media/image94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2.png"/><Relationship Id="rId7" Type="http://schemas.openxmlformats.org/officeDocument/2006/relationships/image" Target="../media/image956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5.png"/><Relationship Id="rId5" Type="http://schemas.openxmlformats.org/officeDocument/2006/relationships/image" Target="../media/image954.png"/><Relationship Id="rId4" Type="http://schemas.openxmlformats.org/officeDocument/2006/relationships/image" Target="../media/image95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8.png"/><Relationship Id="rId7" Type="http://schemas.openxmlformats.org/officeDocument/2006/relationships/image" Target="../media/image962.png"/><Relationship Id="rId2" Type="http://schemas.openxmlformats.org/officeDocument/2006/relationships/image" Target="../media/image9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1.png"/><Relationship Id="rId5" Type="http://schemas.openxmlformats.org/officeDocument/2006/relationships/image" Target="../media/image960.png"/><Relationship Id="rId4" Type="http://schemas.openxmlformats.org/officeDocument/2006/relationships/image" Target="../media/image95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5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67.png"/><Relationship Id="rId7" Type="http://schemas.openxmlformats.org/officeDocument/2006/relationships/image" Target="../media/image970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8.png"/><Relationship Id="rId5" Type="http://schemas.openxmlformats.org/officeDocument/2006/relationships/image" Target="../media/image969.png"/><Relationship Id="rId4" Type="http://schemas.openxmlformats.org/officeDocument/2006/relationships/image" Target="../media/image968.png"/><Relationship Id="rId9" Type="http://schemas.openxmlformats.org/officeDocument/2006/relationships/image" Target="../media/image97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7.png"/><Relationship Id="rId13" Type="http://schemas.openxmlformats.org/officeDocument/2006/relationships/image" Target="../media/image982.png"/><Relationship Id="rId18" Type="http://schemas.openxmlformats.org/officeDocument/2006/relationships/image" Target="../media/image987.png"/><Relationship Id="rId26" Type="http://schemas.openxmlformats.org/officeDocument/2006/relationships/image" Target="../media/image995.png"/><Relationship Id="rId3" Type="http://schemas.openxmlformats.org/officeDocument/2006/relationships/image" Target="../media/image967.png"/><Relationship Id="rId21" Type="http://schemas.openxmlformats.org/officeDocument/2006/relationships/image" Target="../media/image990.png"/><Relationship Id="rId7" Type="http://schemas.openxmlformats.org/officeDocument/2006/relationships/image" Target="../media/image976.png"/><Relationship Id="rId12" Type="http://schemas.openxmlformats.org/officeDocument/2006/relationships/image" Target="../media/image981.png"/><Relationship Id="rId17" Type="http://schemas.openxmlformats.org/officeDocument/2006/relationships/image" Target="../media/image986.png"/><Relationship Id="rId25" Type="http://schemas.openxmlformats.org/officeDocument/2006/relationships/image" Target="../media/image994.png"/><Relationship Id="rId2" Type="http://schemas.openxmlformats.org/officeDocument/2006/relationships/image" Target="../media/image964.png"/><Relationship Id="rId16" Type="http://schemas.openxmlformats.org/officeDocument/2006/relationships/image" Target="../media/image985.png"/><Relationship Id="rId20" Type="http://schemas.openxmlformats.org/officeDocument/2006/relationships/image" Target="../media/image9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5.png"/><Relationship Id="rId11" Type="http://schemas.openxmlformats.org/officeDocument/2006/relationships/image" Target="../media/image980.png"/><Relationship Id="rId24" Type="http://schemas.openxmlformats.org/officeDocument/2006/relationships/image" Target="../media/image993.png"/><Relationship Id="rId5" Type="http://schemas.openxmlformats.org/officeDocument/2006/relationships/image" Target="../media/image974.png"/><Relationship Id="rId15" Type="http://schemas.openxmlformats.org/officeDocument/2006/relationships/image" Target="../media/image984.png"/><Relationship Id="rId23" Type="http://schemas.openxmlformats.org/officeDocument/2006/relationships/image" Target="../media/image992.png"/><Relationship Id="rId10" Type="http://schemas.openxmlformats.org/officeDocument/2006/relationships/image" Target="../media/image979.png"/><Relationship Id="rId19" Type="http://schemas.openxmlformats.org/officeDocument/2006/relationships/image" Target="../media/image988.png"/><Relationship Id="rId4" Type="http://schemas.openxmlformats.org/officeDocument/2006/relationships/image" Target="../media/image973.png"/><Relationship Id="rId9" Type="http://schemas.openxmlformats.org/officeDocument/2006/relationships/image" Target="../media/image978.png"/><Relationship Id="rId14" Type="http://schemas.openxmlformats.org/officeDocument/2006/relationships/image" Target="../media/image983.png"/><Relationship Id="rId22" Type="http://schemas.openxmlformats.org/officeDocument/2006/relationships/image" Target="../media/image99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6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104.png"/><Relationship Id="rId4" Type="http://schemas.openxmlformats.org/officeDocument/2006/relationships/image" Target="../media/image93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10.png"/><Relationship Id="rId5" Type="http://schemas.openxmlformats.org/officeDocument/2006/relationships/image" Target="../media/image9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9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3" Type="http://schemas.openxmlformats.org/officeDocument/2006/relationships/image" Target="../media/image92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12.png"/><Relationship Id="rId2" Type="http://schemas.openxmlformats.org/officeDocument/2006/relationships/image" Target="../media/image105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21.png"/><Relationship Id="rId5" Type="http://schemas.openxmlformats.org/officeDocument/2006/relationships/image" Target="../media/image94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9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3" Type="http://schemas.openxmlformats.org/officeDocument/2006/relationships/image" Target="../media/image92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2" Type="http://schemas.openxmlformats.org/officeDocument/2006/relationships/image" Target="../media/image105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31.png"/><Relationship Id="rId5" Type="http://schemas.openxmlformats.org/officeDocument/2006/relationships/image" Target="../media/image94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93.png"/><Relationship Id="rId9" Type="http://schemas.openxmlformats.org/officeDocument/2006/relationships/image" Target="../media/image112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92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2.png"/><Relationship Id="rId7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65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1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163.png"/><Relationship Id="rId5" Type="http://schemas.openxmlformats.org/officeDocument/2006/relationships/image" Target="../media/image24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66.png"/><Relationship Id="rId5" Type="http://schemas.openxmlformats.org/officeDocument/2006/relationships/image" Target="../media/image170.png"/><Relationship Id="rId15" Type="http://schemas.openxmlformats.org/officeDocument/2006/relationships/image" Target="../media/image174.png"/><Relationship Id="rId10" Type="http://schemas.openxmlformats.org/officeDocument/2006/relationships/image" Target="../media/image165.png"/><Relationship Id="rId19" Type="http://schemas.openxmlformats.org/officeDocument/2006/relationships/image" Target="../media/image178.png"/><Relationship Id="rId4" Type="http://schemas.openxmlformats.org/officeDocument/2006/relationships/image" Target="../media/image169.png"/><Relationship Id="rId9" Type="http://schemas.openxmlformats.org/officeDocument/2006/relationships/image" Target="../media/image164.png"/><Relationship Id="rId1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3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1.png"/><Relationship Id="rId5" Type="http://schemas.openxmlformats.org/officeDocument/2006/relationships/image" Target="../media/image164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9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8.png"/><Relationship Id="rId2" Type="http://schemas.openxmlformats.org/officeDocument/2006/relationships/image" Target="../media/image187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1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198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93.png"/><Relationship Id="rId17" Type="http://schemas.openxmlformats.org/officeDocument/2006/relationships/image" Target="../media/image197.png"/><Relationship Id="rId2" Type="http://schemas.openxmlformats.org/officeDocument/2006/relationships/image" Target="../media/image19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5.png"/><Relationship Id="rId10" Type="http://schemas.openxmlformats.org/officeDocument/2006/relationships/image" Target="../media/image180.png"/><Relationship Id="rId19" Type="http://schemas.openxmlformats.org/officeDocument/2006/relationships/image" Target="../media/image199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215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201.png"/><Relationship Id="rId17" Type="http://schemas.openxmlformats.org/officeDocument/2006/relationships/image" Target="../media/image214.png"/><Relationship Id="rId2" Type="http://schemas.openxmlformats.org/officeDocument/2006/relationships/image" Target="../media/image200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206.png"/><Relationship Id="rId10" Type="http://schemas.openxmlformats.org/officeDocument/2006/relationships/image" Target="../media/image180.png"/><Relationship Id="rId19" Type="http://schemas.openxmlformats.org/officeDocument/2006/relationships/image" Target="../media/image216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20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19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20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Relationship Id="rId22" Type="http://schemas.openxmlformats.org/officeDocument/2006/relationships/image" Target="../media/image2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19.png"/><Relationship Id="rId7" Type="http://schemas.openxmlformats.org/officeDocument/2006/relationships/image" Target="../media/image244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" Type="http://schemas.openxmlformats.org/officeDocument/2006/relationships/image" Target="../media/image240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31.png"/><Relationship Id="rId5" Type="http://schemas.openxmlformats.org/officeDocument/2006/relationships/image" Target="../media/image242.png"/><Relationship Id="rId15" Type="http://schemas.openxmlformats.org/officeDocument/2006/relationships/image" Target="../media/image257.png"/><Relationship Id="rId10" Type="http://schemas.openxmlformats.org/officeDocument/2006/relationships/image" Target="../media/image254.png"/><Relationship Id="rId19" Type="http://schemas.openxmlformats.org/officeDocument/2006/relationships/image" Target="../media/image261.png"/><Relationship Id="rId4" Type="http://schemas.openxmlformats.org/officeDocument/2006/relationships/image" Target="../media/image241.png"/><Relationship Id="rId9" Type="http://schemas.openxmlformats.org/officeDocument/2006/relationships/image" Target="../media/image253.png"/><Relationship Id="rId14" Type="http://schemas.openxmlformats.org/officeDocument/2006/relationships/image" Target="../media/image2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image" Target="../media/image269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70.png"/><Relationship Id="rId7" Type="http://schemas.openxmlformats.org/officeDocument/2006/relationships/image" Target="../media/image285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89.png"/><Relationship Id="rId5" Type="http://schemas.openxmlformats.org/officeDocument/2006/relationships/image" Target="../media/image272.png"/><Relationship Id="rId10" Type="http://schemas.openxmlformats.org/officeDocument/2006/relationships/image" Target="../media/image288.png"/><Relationship Id="rId4" Type="http://schemas.openxmlformats.org/officeDocument/2006/relationships/image" Target="../media/image271.png"/><Relationship Id="rId9" Type="http://schemas.openxmlformats.org/officeDocument/2006/relationships/image" Target="../media/image2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9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93.png"/><Relationship Id="rId5" Type="http://schemas.openxmlformats.org/officeDocument/2006/relationships/image" Target="../media/image271.png"/><Relationship Id="rId10" Type="http://schemas.openxmlformats.org/officeDocument/2006/relationships/image" Target="../media/image292.png"/><Relationship Id="rId4" Type="http://schemas.openxmlformats.org/officeDocument/2006/relationships/image" Target="../media/image270.png"/><Relationship Id="rId9" Type="http://schemas.openxmlformats.org/officeDocument/2006/relationships/image" Target="../media/image2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100.png"/><Relationship Id="rId18" Type="http://schemas.openxmlformats.org/officeDocument/2006/relationships/image" Target="../media/image300.png"/><Relationship Id="rId7" Type="http://schemas.openxmlformats.org/officeDocument/2006/relationships/image" Target="../media/image1210.png"/><Relationship Id="rId12" Type="http://schemas.openxmlformats.org/officeDocument/2006/relationships/image" Target="../media/image1260.png"/><Relationship Id="rId17" Type="http://schemas.openxmlformats.org/officeDocument/2006/relationships/image" Target="../media/image29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11" Type="http://schemas.openxmlformats.org/officeDocument/2006/relationships/image" Target="../media/image1250.png"/><Relationship Id="rId5" Type="http://schemas.openxmlformats.org/officeDocument/2006/relationships/image" Target="../media/image1190.png"/><Relationship Id="rId15" Type="http://schemas.openxmlformats.org/officeDocument/2006/relationships/image" Target="../media/image297.png"/><Relationship Id="rId10" Type="http://schemas.openxmlformats.org/officeDocument/2006/relationships/image" Target="../media/image1240.png"/><Relationship Id="rId9" Type="http://schemas.openxmlformats.org/officeDocument/2006/relationships/image" Target="../media/image1230.png"/><Relationship Id="rId14" Type="http://schemas.openxmlformats.org/officeDocument/2006/relationships/image" Target="../media/image12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340.png"/><Relationship Id="rId18" Type="http://schemas.openxmlformats.org/officeDocument/2006/relationships/image" Target="../media/image309.png"/><Relationship Id="rId7" Type="http://schemas.openxmlformats.org/officeDocument/2006/relationships/image" Target="../media/image303.png"/><Relationship Id="rId12" Type="http://schemas.openxmlformats.org/officeDocument/2006/relationships/image" Target="../media/image307.png"/><Relationship Id="rId17" Type="http://schemas.openxmlformats.org/officeDocument/2006/relationships/image" Target="../media/image3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360.png"/><Relationship Id="rId10" Type="http://schemas.openxmlformats.org/officeDocument/2006/relationships/image" Target="../media/image306.png"/><Relationship Id="rId19" Type="http://schemas.openxmlformats.org/officeDocument/2006/relationships/image" Target="../media/image310.png"/><Relationship Id="rId4" Type="http://schemas.openxmlformats.org/officeDocument/2006/relationships/image" Target="../media/image2250.png"/><Relationship Id="rId9" Type="http://schemas.openxmlformats.org/officeDocument/2006/relationships/image" Target="../media/image305.png"/><Relationship Id="rId14" Type="http://schemas.openxmlformats.org/officeDocument/2006/relationships/image" Target="../media/image23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980.png"/><Relationship Id="rId18" Type="http://schemas.openxmlformats.org/officeDocument/2006/relationships/image" Target="../media/image315.png"/><Relationship Id="rId7" Type="http://schemas.openxmlformats.org/officeDocument/2006/relationships/image" Target="../media/image303.png"/><Relationship Id="rId12" Type="http://schemas.openxmlformats.org/officeDocument/2006/relationships/image" Target="../media/image313.png"/><Relationship Id="rId17" Type="http://schemas.openxmlformats.org/officeDocument/2006/relationships/image" Target="../media/image3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990.png"/><Relationship Id="rId10" Type="http://schemas.openxmlformats.org/officeDocument/2006/relationships/image" Target="../media/image312.png"/><Relationship Id="rId19" Type="http://schemas.openxmlformats.org/officeDocument/2006/relationships/image" Target="../media/image316.png"/><Relationship Id="rId4" Type="http://schemas.openxmlformats.org/officeDocument/2006/relationships/image" Target="../media/image2940.png"/><Relationship Id="rId9" Type="http://schemas.openxmlformats.org/officeDocument/2006/relationships/image" Target="../media/image311.png"/><Relationship Id="rId14" Type="http://schemas.openxmlformats.org/officeDocument/2006/relationships/image" Target="../media/image23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220.png"/><Relationship Id="rId18" Type="http://schemas.openxmlformats.org/officeDocument/2006/relationships/image" Target="../media/image322.png"/><Relationship Id="rId7" Type="http://schemas.openxmlformats.org/officeDocument/2006/relationships/image" Target="../media/image303.png"/><Relationship Id="rId12" Type="http://schemas.openxmlformats.org/officeDocument/2006/relationships/image" Target="../media/image320.png"/><Relationship Id="rId17" Type="http://schemas.openxmlformats.org/officeDocument/2006/relationships/image" Target="../media/image3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3230.png"/><Relationship Id="rId10" Type="http://schemas.openxmlformats.org/officeDocument/2006/relationships/image" Target="../media/image319.png"/><Relationship Id="rId19" Type="http://schemas.openxmlformats.org/officeDocument/2006/relationships/image" Target="../media/image323.png"/><Relationship Id="rId4" Type="http://schemas.openxmlformats.org/officeDocument/2006/relationships/image" Target="../media/image3180.png"/><Relationship Id="rId9" Type="http://schemas.openxmlformats.org/officeDocument/2006/relationships/image" Target="../media/image318.png"/><Relationship Id="rId14" Type="http://schemas.openxmlformats.org/officeDocument/2006/relationships/image" Target="../media/image23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18" Type="http://schemas.openxmlformats.org/officeDocument/2006/relationships/image" Target="../media/image345.png"/><Relationship Id="rId3" Type="http://schemas.openxmlformats.org/officeDocument/2006/relationships/image" Target="../media/image331.png"/><Relationship Id="rId21" Type="http://schemas.openxmlformats.org/officeDocument/2006/relationships/image" Target="../media/image348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3.png"/><Relationship Id="rId20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11" Type="http://schemas.openxmlformats.org/officeDocument/2006/relationships/image" Target="../media/image338.png"/><Relationship Id="rId5" Type="http://schemas.openxmlformats.org/officeDocument/2006/relationships/image" Target="../media/image333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19" Type="http://schemas.openxmlformats.org/officeDocument/2006/relationships/image" Target="../media/image346.png"/><Relationship Id="rId4" Type="http://schemas.openxmlformats.org/officeDocument/2006/relationships/image" Target="../media/image33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3" Type="http://schemas.openxmlformats.org/officeDocument/2006/relationships/image" Target="../media/image355.png"/><Relationship Id="rId21" Type="http://schemas.openxmlformats.org/officeDocument/2006/relationships/image" Target="../media/image373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369.png"/><Relationship Id="rId2" Type="http://schemas.openxmlformats.org/officeDocument/2006/relationships/image" Target="../media/image354.png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10" Type="http://schemas.openxmlformats.org/officeDocument/2006/relationships/image" Target="../media/image362.png"/><Relationship Id="rId19" Type="http://schemas.openxmlformats.org/officeDocument/2006/relationships/image" Target="../media/image371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18" Type="http://schemas.openxmlformats.org/officeDocument/2006/relationships/image" Target="../media/image387.png"/><Relationship Id="rId3" Type="http://schemas.openxmlformats.org/officeDocument/2006/relationships/image" Target="../media/image355.png"/><Relationship Id="rId21" Type="http://schemas.openxmlformats.org/officeDocument/2006/relationships/image" Target="../media/image390.pn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17" Type="http://schemas.openxmlformats.org/officeDocument/2006/relationships/image" Target="../media/image386.png"/><Relationship Id="rId2" Type="http://schemas.openxmlformats.org/officeDocument/2006/relationships/image" Target="../media/image354.png"/><Relationship Id="rId16" Type="http://schemas.openxmlformats.org/officeDocument/2006/relationships/image" Target="../media/image385.png"/><Relationship Id="rId20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80.png"/><Relationship Id="rId5" Type="http://schemas.openxmlformats.org/officeDocument/2006/relationships/image" Target="../media/image357.png"/><Relationship Id="rId15" Type="http://schemas.openxmlformats.org/officeDocument/2006/relationships/image" Target="../media/image384.png"/><Relationship Id="rId10" Type="http://schemas.openxmlformats.org/officeDocument/2006/relationships/image" Target="../media/image379.png"/><Relationship Id="rId19" Type="http://schemas.openxmlformats.org/officeDocument/2006/relationships/image" Target="../media/image388.png"/><Relationship Id="rId4" Type="http://schemas.openxmlformats.org/officeDocument/2006/relationships/image" Target="../media/image356.png"/><Relationship Id="rId9" Type="http://schemas.openxmlformats.org/officeDocument/2006/relationships/image" Target="../media/image378.png"/><Relationship Id="rId14" Type="http://schemas.openxmlformats.org/officeDocument/2006/relationships/image" Target="../media/image383.png"/><Relationship Id="rId22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26" Type="http://schemas.openxmlformats.org/officeDocument/2006/relationships/image" Target="../media/image411.png"/><Relationship Id="rId3" Type="http://schemas.openxmlformats.org/officeDocument/2006/relationships/image" Target="../media/image355.png"/><Relationship Id="rId21" Type="http://schemas.openxmlformats.org/officeDocument/2006/relationships/image" Target="../media/image368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5" Type="http://schemas.openxmlformats.org/officeDocument/2006/relationships/image" Target="../media/image410.png"/><Relationship Id="rId2" Type="http://schemas.openxmlformats.org/officeDocument/2006/relationships/image" Target="../media/image392.png"/><Relationship Id="rId16" Type="http://schemas.openxmlformats.org/officeDocument/2006/relationships/image" Target="../media/image402.png"/><Relationship Id="rId20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97.png"/><Relationship Id="rId24" Type="http://schemas.openxmlformats.org/officeDocument/2006/relationships/image" Target="../media/image409.png"/><Relationship Id="rId5" Type="http://schemas.openxmlformats.org/officeDocument/2006/relationships/image" Target="../media/image357.png"/><Relationship Id="rId15" Type="http://schemas.openxmlformats.org/officeDocument/2006/relationships/image" Target="../media/image401.png"/><Relationship Id="rId23" Type="http://schemas.openxmlformats.org/officeDocument/2006/relationships/image" Target="../media/image408.png"/><Relationship Id="rId10" Type="http://schemas.openxmlformats.org/officeDocument/2006/relationships/image" Target="../media/image396.png"/><Relationship Id="rId19" Type="http://schemas.openxmlformats.org/officeDocument/2006/relationships/image" Target="../media/image405.png"/><Relationship Id="rId4" Type="http://schemas.openxmlformats.org/officeDocument/2006/relationships/image" Target="../media/image356.png"/><Relationship Id="rId9" Type="http://schemas.openxmlformats.org/officeDocument/2006/relationships/image" Target="../media/image395.png"/><Relationship Id="rId14" Type="http://schemas.openxmlformats.org/officeDocument/2006/relationships/image" Target="../media/image400.png"/><Relationship Id="rId22" Type="http://schemas.openxmlformats.org/officeDocument/2006/relationships/image" Target="../media/image407.png"/><Relationship Id="rId27" Type="http://schemas.openxmlformats.org/officeDocument/2006/relationships/image" Target="../media/image4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23.png"/><Relationship Id="rId18" Type="http://schemas.openxmlformats.org/officeDocument/2006/relationships/image" Target="../media/image428.png"/><Relationship Id="rId3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22.png"/><Relationship Id="rId17" Type="http://schemas.openxmlformats.org/officeDocument/2006/relationships/image" Target="../media/image4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6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421.png"/><Relationship Id="rId5" Type="http://schemas.openxmlformats.org/officeDocument/2006/relationships/image" Target="../media/image1700.png"/><Relationship Id="rId15" Type="http://schemas.openxmlformats.org/officeDocument/2006/relationships/image" Target="../media/image425.png"/><Relationship Id="rId10" Type="http://schemas.openxmlformats.org/officeDocument/2006/relationships/image" Target="../media/image420.png"/><Relationship Id="rId19" Type="http://schemas.openxmlformats.org/officeDocument/2006/relationships/image" Target="../media/image429.png"/><Relationship Id="rId4" Type="http://schemas.openxmlformats.org/officeDocument/2006/relationships/image" Target="../media/image417.png"/><Relationship Id="rId9" Type="http://schemas.openxmlformats.org/officeDocument/2006/relationships/image" Target="../media/image419.png"/><Relationship Id="rId14" Type="http://schemas.openxmlformats.org/officeDocument/2006/relationships/image" Target="../media/image4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434.png"/><Relationship Id="rId18" Type="http://schemas.openxmlformats.org/officeDocument/2006/relationships/image" Target="../media/image1960.png"/><Relationship Id="rId21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33.png"/><Relationship Id="rId17" Type="http://schemas.openxmlformats.org/officeDocument/2006/relationships/image" Target="../media/image4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40.png"/><Relationship Id="rId20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1890.png"/><Relationship Id="rId5" Type="http://schemas.openxmlformats.org/officeDocument/2006/relationships/image" Target="../media/image1700.png"/><Relationship Id="rId15" Type="http://schemas.openxmlformats.org/officeDocument/2006/relationships/image" Target="../media/image435.png"/><Relationship Id="rId10" Type="http://schemas.openxmlformats.org/officeDocument/2006/relationships/image" Target="../media/image432.png"/><Relationship Id="rId19" Type="http://schemas.openxmlformats.org/officeDocument/2006/relationships/image" Target="../media/image1970.png"/><Relationship Id="rId9" Type="http://schemas.openxmlformats.org/officeDocument/2006/relationships/image" Target="../media/image431.png"/><Relationship Id="rId14" Type="http://schemas.openxmlformats.org/officeDocument/2006/relationships/image" Target="../media/image1920.png"/><Relationship Id="rId22" Type="http://schemas.openxmlformats.org/officeDocument/2006/relationships/image" Target="../media/image4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4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18" Type="http://schemas.openxmlformats.org/officeDocument/2006/relationships/image" Target="../media/image455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" Type="http://schemas.openxmlformats.org/officeDocument/2006/relationships/image" Target="../media/image4390.png"/><Relationship Id="rId16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10" Type="http://schemas.openxmlformats.org/officeDocument/2006/relationships/image" Target="../media/image447.png"/><Relationship Id="rId19" Type="http://schemas.openxmlformats.org/officeDocument/2006/relationships/image" Target="../media/image456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png"/><Relationship Id="rId13" Type="http://schemas.openxmlformats.org/officeDocument/2006/relationships/image" Target="../media/image464.png"/><Relationship Id="rId18" Type="http://schemas.openxmlformats.org/officeDocument/2006/relationships/image" Target="../media/image469.png"/><Relationship Id="rId3" Type="http://schemas.openxmlformats.org/officeDocument/2006/relationships/image" Target="../media/image440.png"/><Relationship Id="rId21" Type="http://schemas.openxmlformats.org/officeDocument/2006/relationships/image" Target="../media/image472.png"/><Relationship Id="rId7" Type="http://schemas.openxmlformats.org/officeDocument/2006/relationships/image" Target="../media/image458.png"/><Relationship Id="rId12" Type="http://schemas.openxmlformats.org/officeDocument/2006/relationships/image" Target="../media/image463.png"/><Relationship Id="rId17" Type="http://schemas.openxmlformats.org/officeDocument/2006/relationships/image" Target="../media/image468.png"/><Relationship Id="rId2" Type="http://schemas.openxmlformats.org/officeDocument/2006/relationships/image" Target="../media/image457.png"/><Relationship Id="rId16" Type="http://schemas.openxmlformats.org/officeDocument/2006/relationships/image" Target="../media/image467.png"/><Relationship Id="rId20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62.png"/><Relationship Id="rId5" Type="http://schemas.openxmlformats.org/officeDocument/2006/relationships/image" Target="../media/image442.png"/><Relationship Id="rId15" Type="http://schemas.openxmlformats.org/officeDocument/2006/relationships/image" Target="../media/image466.png"/><Relationship Id="rId10" Type="http://schemas.openxmlformats.org/officeDocument/2006/relationships/image" Target="../media/image461.png"/><Relationship Id="rId19" Type="http://schemas.openxmlformats.org/officeDocument/2006/relationships/image" Target="../media/image470.png"/><Relationship Id="rId4" Type="http://schemas.openxmlformats.org/officeDocument/2006/relationships/image" Target="../media/image441.png"/><Relationship Id="rId9" Type="http://schemas.openxmlformats.org/officeDocument/2006/relationships/image" Target="../media/image460.png"/><Relationship Id="rId14" Type="http://schemas.openxmlformats.org/officeDocument/2006/relationships/image" Target="../media/image4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png"/><Relationship Id="rId13" Type="http://schemas.openxmlformats.org/officeDocument/2006/relationships/image" Target="../media/image479.png"/><Relationship Id="rId3" Type="http://schemas.openxmlformats.org/officeDocument/2006/relationships/image" Target="../media/image440.png"/><Relationship Id="rId7" Type="http://schemas.openxmlformats.org/officeDocument/2006/relationships/image" Target="../media/image473.png"/><Relationship Id="rId12" Type="http://schemas.openxmlformats.org/officeDocument/2006/relationships/image" Target="../media/image478.png"/><Relationship Id="rId17" Type="http://schemas.openxmlformats.org/officeDocument/2006/relationships/image" Target="../media/image483.png"/><Relationship Id="rId2" Type="http://schemas.openxmlformats.org/officeDocument/2006/relationships/image" Target="../media/image457.png"/><Relationship Id="rId16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77.png"/><Relationship Id="rId5" Type="http://schemas.openxmlformats.org/officeDocument/2006/relationships/image" Target="../media/image442.png"/><Relationship Id="rId15" Type="http://schemas.openxmlformats.org/officeDocument/2006/relationships/image" Target="../media/image481.png"/><Relationship Id="rId10" Type="http://schemas.openxmlformats.org/officeDocument/2006/relationships/image" Target="../media/image476.png"/><Relationship Id="rId4" Type="http://schemas.openxmlformats.org/officeDocument/2006/relationships/image" Target="../media/image441.png"/><Relationship Id="rId9" Type="http://schemas.openxmlformats.org/officeDocument/2006/relationships/image" Target="../media/image475.png"/><Relationship Id="rId14" Type="http://schemas.openxmlformats.org/officeDocument/2006/relationships/image" Target="../media/image4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40.png"/><Relationship Id="rId7" Type="http://schemas.openxmlformats.org/officeDocument/2006/relationships/image" Target="../media/image484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88.png"/><Relationship Id="rId5" Type="http://schemas.openxmlformats.org/officeDocument/2006/relationships/image" Target="../media/image442.png"/><Relationship Id="rId10" Type="http://schemas.openxmlformats.org/officeDocument/2006/relationships/image" Target="../media/image487.png"/><Relationship Id="rId4" Type="http://schemas.openxmlformats.org/officeDocument/2006/relationships/image" Target="../media/image441.png"/><Relationship Id="rId9" Type="http://schemas.openxmlformats.org/officeDocument/2006/relationships/image" Target="../media/image4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image" Target="../media/image500.png"/><Relationship Id="rId18" Type="http://schemas.openxmlformats.org/officeDocument/2006/relationships/image" Target="../media/image505.png"/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12" Type="http://schemas.openxmlformats.org/officeDocument/2006/relationships/image" Target="../media/image499.png"/><Relationship Id="rId17" Type="http://schemas.openxmlformats.org/officeDocument/2006/relationships/image" Target="../media/image504.png"/><Relationship Id="rId2" Type="http://schemas.openxmlformats.org/officeDocument/2006/relationships/image" Target="../media/image489.png"/><Relationship Id="rId16" Type="http://schemas.openxmlformats.org/officeDocument/2006/relationships/image" Target="../media/image5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498.png"/><Relationship Id="rId5" Type="http://schemas.openxmlformats.org/officeDocument/2006/relationships/image" Target="../media/image492.png"/><Relationship Id="rId15" Type="http://schemas.openxmlformats.org/officeDocument/2006/relationships/image" Target="../media/image502.png"/><Relationship Id="rId10" Type="http://schemas.openxmlformats.org/officeDocument/2006/relationships/image" Target="../media/image497.png"/><Relationship Id="rId4" Type="http://schemas.openxmlformats.org/officeDocument/2006/relationships/image" Target="../media/image491.png"/><Relationship Id="rId9" Type="http://schemas.openxmlformats.org/officeDocument/2006/relationships/image" Target="../media/image496.png"/><Relationship Id="rId14" Type="http://schemas.openxmlformats.org/officeDocument/2006/relationships/image" Target="../media/image50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32200.png"/><Relationship Id="rId18" Type="http://schemas.openxmlformats.org/officeDocument/2006/relationships/image" Target="../media/image490.png"/><Relationship Id="rId3" Type="http://schemas.openxmlformats.org/officeDocument/2006/relationships/image" Target="../media/image350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13.png"/><Relationship Id="rId17" Type="http://schemas.openxmlformats.org/officeDocument/2006/relationships/image" Target="../media/image5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40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540.png"/><Relationship Id="rId23" Type="http://schemas.openxmlformats.org/officeDocument/2006/relationships/image" Target="../media/image51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12.png"/><Relationship Id="rId14" Type="http://schemas.openxmlformats.org/officeDocument/2006/relationships/image" Target="../media/image23500.png"/><Relationship Id="rId22" Type="http://schemas.openxmlformats.org/officeDocument/2006/relationships/image" Target="../media/image50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png"/><Relationship Id="rId13" Type="http://schemas.openxmlformats.org/officeDocument/2006/relationships/image" Target="../media/image523.png"/><Relationship Id="rId3" Type="http://schemas.openxmlformats.org/officeDocument/2006/relationships/image" Target="../media/image490.png"/><Relationship Id="rId7" Type="http://schemas.openxmlformats.org/officeDocument/2006/relationships/image" Target="../media/image517.png"/><Relationship Id="rId12" Type="http://schemas.openxmlformats.org/officeDocument/2006/relationships/image" Target="../media/image522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21.png"/><Relationship Id="rId5" Type="http://schemas.openxmlformats.org/officeDocument/2006/relationships/image" Target="../media/image492.png"/><Relationship Id="rId15" Type="http://schemas.openxmlformats.org/officeDocument/2006/relationships/image" Target="../media/image525.png"/><Relationship Id="rId10" Type="http://schemas.openxmlformats.org/officeDocument/2006/relationships/image" Target="../media/image520.png"/><Relationship Id="rId4" Type="http://schemas.openxmlformats.org/officeDocument/2006/relationships/image" Target="../media/image491.png"/><Relationship Id="rId9" Type="http://schemas.openxmlformats.org/officeDocument/2006/relationships/image" Target="../media/image519.png"/><Relationship Id="rId14" Type="http://schemas.openxmlformats.org/officeDocument/2006/relationships/image" Target="../media/image5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image" Target="../media/image3770.png"/><Relationship Id="rId18" Type="http://schemas.openxmlformats.org/officeDocument/2006/relationships/image" Target="../media/image490.png"/><Relationship Id="rId3" Type="http://schemas.openxmlformats.org/officeDocument/2006/relationships/image" Target="../media/image373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28.png"/><Relationship Id="rId17" Type="http://schemas.openxmlformats.org/officeDocument/2006/relationships/image" Target="../media/image5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79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780.png"/><Relationship Id="rId23" Type="http://schemas.openxmlformats.org/officeDocument/2006/relationships/image" Target="../media/image52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27.png"/><Relationship Id="rId14" Type="http://schemas.openxmlformats.org/officeDocument/2006/relationships/image" Target="../media/image23500.png"/><Relationship Id="rId22" Type="http://schemas.openxmlformats.org/officeDocument/2006/relationships/image" Target="../media/image5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38.png"/><Relationship Id="rId3" Type="http://schemas.openxmlformats.org/officeDocument/2006/relationships/image" Target="../media/image490.png"/><Relationship Id="rId7" Type="http://schemas.openxmlformats.org/officeDocument/2006/relationships/image" Target="../media/image532.png"/><Relationship Id="rId12" Type="http://schemas.openxmlformats.org/officeDocument/2006/relationships/image" Target="../media/image537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36.png"/><Relationship Id="rId5" Type="http://schemas.openxmlformats.org/officeDocument/2006/relationships/image" Target="../media/image492.png"/><Relationship Id="rId15" Type="http://schemas.openxmlformats.org/officeDocument/2006/relationships/image" Target="../media/image540.png"/><Relationship Id="rId10" Type="http://schemas.openxmlformats.org/officeDocument/2006/relationships/image" Target="../media/image535.png"/><Relationship Id="rId4" Type="http://schemas.openxmlformats.org/officeDocument/2006/relationships/image" Target="../media/image491.png"/><Relationship Id="rId9" Type="http://schemas.openxmlformats.org/officeDocument/2006/relationships/image" Target="../media/image534.png"/><Relationship Id="rId14" Type="http://schemas.openxmlformats.org/officeDocument/2006/relationships/image" Target="../media/image53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4010.png"/><Relationship Id="rId18" Type="http://schemas.openxmlformats.org/officeDocument/2006/relationships/image" Target="../media/image490.png"/><Relationship Id="rId3" Type="http://schemas.openxmlformats.org/officeDocument/2006/relationships/image" Target="../media/image39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44.png"/><Relationship Id="rId17" Type="http://schemas.openxmlformats.org/officeDocument/2006/relationships/image" Target="../media/image54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0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020.png"/><Relationship Id="rId23" Type="http://schemas.openxmlformats.org/officeDocument/2006/relationships/image" Target="../media/image546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43.png"/><Relationship Id="rId14" Type="http://schemas.openxmlformats.org/officeDocument/2006/relationships/image" Target="../media/image23500.png"/><Relationship Id="rId22" Type="http://schemas.openxmlformats.org/officeDocument/2006/relationships/image" Target="../media/image5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png"/><Relationship Id="rId13" Type="http://schemas.openxmlformats.org/officeDocument/2006/relationships/image" Target="../media/image554.png"/><Relationship Id="rId3" Type="http://schemas.openxmlformats.org/officeDocument/2006/relationships/image" Target="../media/image490.png"/><Relationship Id="rId7" Type="http://schemas.openxmlformats.org/officeDocument/2006/relationships/image" Target="../media/image548.png"/><Relationship Id="rId12" Type="http://schemas.openxmlformats.org/officeDocument/2006/relationships/image" Target="../media/image553.png"/><Relationship Id="rId17" Type="http://schemas.openxmlformats.org/officeDocument/2006/relationships/image" Target="../media/image558.png"/><Relationship Id="rId2" Type="http://schemas.openxmlformats.org/officeDocument/2006/relationships/image" Target="../media/image547.png"/><Relationship Id="rId16" Type="http://schemas.openxmlformats.org/officeDocument/2006/relationships/image" Target="../media/image5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52.png"/><Relationship Id="rId5" Type="http://schemas.openxmlformats.org/officeDocument/2006/relationships/image" Target="../media/image492.png"/><Relationship Id="rId15" Type="http://schemas.openxmlformats.org/officeDocument/2006/relationships/image" Target="../media/image556.png"/><Relationship Id="rId10" Type="http://schemas.openxmlformats.org/officeDocument/2006/relationships/image" Target="../media/image551.png"/><Relationship Id="rId4" Type="http://schemas.openxmlformats.org/officeDocument/2006/relationships/image" Target="../media/image491.png"/><Relationship Id="rId9" Type="http://schemas.openxmlformats.org/officeDocument/2006/relationships/image" Target="../media/image550.png"/><Relationship Id="rId14" Type="http://schemas.openxmlformats.org/officeDocument/2006/relationships/image" Target="../media/image55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4310.png"/><Relationship Id="rId18" Type="http://schemas.openxmlformats.org/officeDocument/2006/relationships/image" Target="../media/image490.png"/><Relationship Id="rId3" Type="http://schemas.openxmlformats.org/officeDocument/2006/relationships/image" Target="../media/image42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61.png"/><Relationship Id="rId17" Type="http://schemas.openxmlformats.org/officeDocument/2006/relationships/image" Target="../media/image56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3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320.png"/><Relationship Id="rId23" Type="http://schemas.openxmlformats.org/officeDocument/2006/relationships/image" Target="../media/image563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60.png"/><Relationship Id="rId14" Type="http://schemas.openxmlformats.org/officeDocument/2006/relationships/image" Target="../media/image23500.png"/><Relationship Id="rId22" Type="http://schemas.openxmlformats.org/officeDocument/2006/relationships/image" Target="../media/image55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490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69.png"/><Relationship Id="rId5" Type="http://schemas.openxmlformats.org/officeDocument/2006/relationships/image" Target="../media/image492.png"/><Relationship Id="rId10" Type="http://schemas.openxmlformats.org/officeDocument/2006/relationships/image" Target="../media/image568.png"/><Relationship Id="rId4" Type="http://schemas.openxmlformats.org/officeDocument/2006/relationships/image" Target="../media/image491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image" Target="../media/image490.png"/><Relationship Id="rId7" Type="http://schemas.openxmlformats.org/officeDocument/2006/relationships/image" Target="../media/image574.png"/><Relationship Id="rId12" Type="http://schemas.openxmlformats.org/officeDocument/2006/relationships/image" Target="../media/image578.png"/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77.png"/><Relationship Id="rId5" Type="http://schemas.openxmlformats.org/officeDocument/2006/relationships/image" Target="../media/image492.png"/><Relationship Id="rId10" Type="http://schemas.openxmlformats.org/officeDocument/2006/relationships/image" Target="../media/image576.png"/><Relationship Id="rId4" Type="http://schemas.openxmlformats.org/officeDocument/2006/relationships/image" Target="../media/image491.png"/><Relationship Id="rId9" Type="http://schemas.openxmlformats.org/officeDocument/2006/relationships/image" Target="../media/image56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585.png"/><Relationship Id="rId18" Type="http://schemas.openxmlformats.org/officeDocument/2006/relationships/image" Target="../media/image59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584.png"/><Relationship Id="rId17" Type="http://schemas.openxmlformats.org/officeDocument/2006/relationships/image" Target="../media/image589.png"/><Relationship Id="rId2" Type="http://schemas.openxmlformats.org/officeDocument/2006/relationships/image" Target="../media/image579.png"/><Relationship Id="rId16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83.png"/><Relationship Id="rId5" Type="http://schemas.openxmlformats.org/officeDocument/2006/relationships/image" Target="../media/image492.png"/><Relationship Id="rId15" Type="http://schemas.openxmlformats.org/officeDocument/2006/relationships/image" Target="../media/image587.png"/><Relationship Id="rId10" Type="http://schemas.openxmlformats.org/officeDocument/2006/relationships/image" Target="../media/image582.png"/><Relationship Id="rId4" Type="http://schemas.openxmlformats.org/officeDocument/2006/relationships/image" Target="../media/image491.png"/><Relationship Id="rId9" Type="http://schemas.openxmlformats.org/officeDocument/2006/relationships/image" Target="../media/image581.png"/><Relationship Id="rId14" Type="http://schemas.openxmlformats.org/officeDocument/2006/relationships/image" Target="../media/image58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png"/><Relationship Id="rId3" Type="http://schemas.openxmlformats.org/officeDocument/2006/relationships/image" Target="../media/image490.png"/><Relationship Id="rId7" Type="http://schemas.openxmlformats.org/officeDocument/2006/relationships/image" Target="../media/image592.png"/><Relationship Id="rId12" Type="http://schemas.openxmlformats.org/officeDocument/2006/relationships/image" Target="../media/image597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96.png"/><Relationship Id="rId5" Type="http://schemas.openxmlformats.org/officeDocument/2006/relationships/image" Target="../media/image492.png"/><Relationship Id="rId10" Type="http://schemas.openxmlformats.org/officeDocument/2006/relationships/image" Target="../media/image595.png"/><Relationship Id="rId4" Type="http://schemas.openxmlformats.org/officeDocument/2006/relationships/image" Target="../media/image491.png"/><Relationship Id="rId9" Type="http://schemas.openxmlformats.org/officeDocument/2006/relationships/image" Target="../media/image5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05.png"/><Relationship Id="rId18" Type="http://schemas.openxmlformats.org/officeDocument/2006/relationships/image" Target="../media/image610.png"/><Relationship Id="rId3" Type="http://schemas.openxmlformats.org/officeDocument/2006/relationships/image" Target="../media/image490.png"/><Relationship Id="rId7" Type="http://schemas.openxmlformats.org/officeDocument/2006/relationships/image" Target="../media/image599.png"/><Relationship Id="rId12" Type="http://schemas.openxmlformats.org/officeDocument/2006/relationships/image" Target="../media/image604.png"/><Relationship Id="rId17" Type="http://schemas.openxmlformats.org/officeDocument/2006/relationships/image" Target="../media/image609.png"/><Relationship Id="rId2" Type="http://schemas.openxmlformats.org/officeDocument/2006/relationships/image" Target="../media/image598.png"/><Relationship Id="rId16" Type="http://schemas.openxmlformats.org/officeDocument/2006/relationships/image" Target="../media/image6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603.png"/><Relationship Id="rId5" Type="http://schemas.openxmlformats.org/officeDocument/2006/relationships/image" Target="../media/image492.png"/><Relationship Id="rId15" Type="http://schemas.openxmlformats.org/officeDocument/2006/relationships/image" Target="../media/image607.png"/><Relationship Id="rId10" Type="http://schemas.openxmlformats.org/officeDocument/2006/relationships/image" Target="../media/image602.png"/><Relationship Id="rId19" Type="http://schemas.openxmlformats.org/officeDocument/2006/relationships/image" Target="../media/image611.png"/><Relationship Id="rId4" Type="http://schemas.openxmlformats.org/officeDocument/2006/relationships/image" Target="../media/image491.png"/><Relationship Id="rId9" Type="http://schemas.openxmlformats.org/officeDocument/2006/relationships/image" Target="../media/image601.png"/><Relationship Id="rId14" Type="http://schemas.openxmlformats.org/officeDocument/2006/relationships/image" Target="../media/image6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png"/><Relationship Id="rId13" Type="http://schemas.openxmlformats.org/officeDocument/2006/relationships/image" Target="../media/image624.png"/><Relationship Id="rId18" Type="http://schemas.openxmlformats.org/officeDocument/2006/relationships/image" Target="../media/image629.png"/><Relationship Id="rId3" Type="http://schemas.openxmlformats.org/officeDocument/2006/relationships/image" Target="../media/image614.png"/><Relationship Id="rId21" Type="http://schemas.openxmlformats.org/officeDocument/2006/relationships/image" Target="../media/image632.png"/><Relationship Id="rId7" Type="http://schemas.openxmlformats.org/officeDocument/2006/relationships/image" Target="../media/image618.png"/><Relationship Id="rId12" Type="http://schemas.openxmlformats.org/officeDocument/2006/relationships/image" Target="../media/image623.png"/><Relationship Id="rId17" Type="http://schemas.openxmlformats.org/officeDocument/2006/relationships/image" Target="../media/image628.png"/><Relationship Id="rId2" Type="http://schemas.openxmlformats.org/officeDocument/2006/relationships/image" Target="../media/image613.png"/><Relationship Id="rId16" Type="http://schemas.openxmlformats.org/officeDocument/2006/relationships/image" Target="../media/image627.png"/><Relationship Id="rId20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7.png"/><Relationship Id="rId11" Type="http://schemas.openxmlformats.org/officeDocument/2006/relationships/image" Target="../media/image622.png"/><Relationship Id="rId5" Type="http://schemas.openxmlformats.org/officeDocument/2006/relationships/image" Target="../media/image616.png"/><Relationship Id="rId15" Type="http://schemas.openxmlformats.org/officeDocument/2006/relationships/image" Target="../media/image626.png"/><Relationship Id="rId23" Type="http://schemas.openxmlformats.org/officeDocument/2006/relationships/image" Target="../media/image634.png"/><Relationship Id="rId10" Type="http://schemas.openxmlformats.org/officeDocument/2006/relationships/image" Target="../media/image621.png"/><Relationship Id="rId19" Type="http://schemas.openxmlformats.org/officeDocument/2006/relationships/image" Target="../media/image630.png"/><Relationship Id="rId4" Type="http://schemas.openxmlformats.org/officeDocument/2006/relationships/image" Target="../media/image615.png"/><Relationship Id="rId9" Type="http://schemas.openxmlformats.org/officeDocument/2006/relationships/image" Target="../media/image620.png"/><Relationship Id="rId14" Type="http://schemas.openxmlformats.org/officeDocument/2006/relationships/image" Target="../media/image625.png"/><Relationship Id="rId22" Type="http://schemas.openxmlformats.org/officeDocument/2006/relationships/image" Target="../media/image63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4.png"/><Relationship Id="rId18" Type="http://schemas.openxmlformats.org/officeDocument/2006/relationships/image" Target="../media/image649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43.png"/><Relationship Id="rId17" Type="http://schemas.openxmlformats.org/officeDocument/2006/relationships/image" Target="../media/image648.png"/><Relationship Id="rId2" Type="http://schemas.openxmlformats.org/officeDocument/2006/relationships/image" Target="../media/image635.png"/><Relationship Id="rId16" Type="http://schemas.openxmlformats.org/officeDocument/2006/relationships/image" Target="../media/image6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42.png"/><Relationship Id="rId5" Type="http://schemas.openxmlformats.org/officeDocument/2006/relationships/image" Target="../media/image624.png"/><Relationship Id="rId15" Type="http://schemas.openxmlformats.org/officeDocument/2006/relationships/image" Target="../media/image646.png"/><Relationship Id="rId10" Type="http://schemas.openxmlformats.org/officeDocument/2006/relationships/image" Target="../media/image641.png"/><Relationship Id="rId4" Type="http://schemas.openxmlformats.org/officeDocument/2006/relationships/image" Target="../media/image623.png"/><Relationship Id="rId9" Type="http://schemas.openxmlformats.org/officeDocument/2006/relationships/image" Target="../media/image639.png"/><Relationship Id="rId14" Type="http://schemas.openxmlformats.org/officeDocument/2006/relationships/image" Target="../media/image6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51.png"/><Relationship Id="rId18" Type="http://schemas.openxmlformats.org/officeDocument/2006/relationships/image" Target="../media/image655.png"/><Relationship Id="rId3" Type="http://schemas.openxmlformats.org/officeDocument/2006/relationships/image" Target="../media/image622.png"/><Relationship Id="rId21" Type="http://schemas.openxmlformats.org/officeDocument/2006/relationships/image" Target="../media/image658.png"/><Relationship Id="rId7" Type="http://schemas.openxmlformats.org/officeDocument/2006/relationships/image" Target="../media/image626.png"/><Relationship Id="rId12" Type="http://schemas.openxmlformats.org/officeDocument/2006/relationships/image" Target="../media/image629.png"/><Relationship Id="rId17" Type="http://schemas.openxmlformats.org/officeDocument/2006/relationships/image" Target="../media/image654.png"/><Relationship Id="rId2" Type="http://schemas.openxmlformats.org/officeDocument/2006/relationships/image" Target="../media/image635.png"/><Relationship Id="rId16" Type="http://schemas.openxmlformats.org/officeDocument/2006/relationships/image" Target="../media/image637.png"/><Relationship Id="rId20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28.png"/><Relationship Id="rId5" Type="http://schemas.openxmlformats.org/officeDocument/2006/relationships/image" Target="../media/image624.png"/><Relationship Id="rId15" Type="http://schemas.openxmlformats.org/officeDocument/2006/relationships/image" Target="../media/image653.png"/><Relationship Id="rId23" Type="http://schemas.openxmlformats.org/officeDocument/2006/relationships/image" Target="../media/image660.png"/><Relationship Id="rId10" Type="http://schemas.openxmlformats.org/officeDocument/2006/relationships/image" Target="../media/image650.png"/><Relationship Id="rId19" Type="http://schemas.openxmlformats.org/officeDocument/2006/relationships/image" Target="../media/image656.png"/><Relationship Id="rId4" Type="http://schemas.openxmlformats.org/officeDocument/2006/relationships/image" Target="../media/image623.png"/><Relationship Id="rId9" Type="http://schemas.openxmlformats.org/officeDocument/2006/relationships/image" Target="../media/image640.png"/><Relationship Id="rId14" Type="http://schemas.openxmlformats.org/officeDocument/2006/relationships/image" Target="../media/image652.png"/><Relationship Id="rId22" Type="http://schemas.openxmlformats.org/officeDocument/2006/relationships/image" Target="../media/image65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9.png"/><Relationship Id="rId3" Type="http://schemas.openxmlformats.org/officeDocument/2006/relationships/image" Target="../media/image663.png"/><Relationship Id="rId7" Type="http://schemas.openxmlformats.org/officeDocument/2006/relationships/image" Target="../media/image668.png"/><Relationship Id="rId12" Type="http://schemas.openxmlformats.org/officeDocument/2006/relationships/image" Target="../media/image673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7.png"/><Relationship Id="rId11" Type="http://schemas.openxmlformats.org/officeDocument/2006/relationships/image" Target="../media/image672.png"/><Relationship Id="rId5" Type="http://schemas.openxmlformats.org/officeDocument/2006/relationships/image" Target="../media/image666.png"/><Relationship Id="rId10" Type="http://schemas.openxmlformats.org/officeDocument/2006/relationships/image" Target="../media/image671.png"/><Relationship Id="rId4" Type="http://schemas.openxmlformats.org/officeDocument/2006/relationships/image" Target="../media/image665.png"/><Relationship Id="rId9" Type="http://schemas.openxmlformats.org/officeDocument/2006/relationships/image" Target="../media/image6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png"/><Relationship Id="rId13" Type="http://schemas.openxmlformats.org/officeDocument/2006/relationships/image" Target="../media/image683.png"/><Relationship Id="rId3" Type="http://schemas.openxmlformats.org/officeDocument/2006/relationships/image" Target="../media/image663.png"/><Relationship Id="rId7" Type="http://schemas.openxmlformats.org/officeDocument/2006/relationships/image" Target="../media/image677.png"/><Relationship Id="rId12" Type="http://schemas.openxmlformats.org/officeDocument/2006/relationships/image" Target="../media/image68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6.png"/><Relationship Id="rId11" Type="http://schemas.openxmlformats.org/officeDocument/2006/relationships/image" Target="../media/image681.png"/><Relationship Id="rId5" Type="http://schemas.openxmlformats.org/officeDocument/2006/relationships/image" Target="../media/image675.png"/><Relationship Id="rId10" Type="http://schemas.openxmlformats.org/officeDocument/2006/relationships/image" Target="../media/image680.png"/><Relationship Id="rId4" Type="http://schemas.openxmlformats.org/officeDocument/2006/relationships/image" Target="../media/image674.png"/><Relationship Id="rId9" Type="http://schemas.openxmlformats.org/officeDocument/2006/relationships/image" Target="../media/image679.png"/><Relationship Id="rId14" Type="http://schemas.openxmlformats.org/officeDocument/2006/relationships/image" Target="../media/image68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13" Type="http://schemas.openxmlformats.org/officeDocument/2006/relationships/image" Target="../media/image693.png"/><Relationship Id="rId3" Type="http://schemas.openxmlformats.org/officeDocument/2006/relationships/image" Target="../media/image663.png"/><Relationship Id="rId7" Type="http://schemas.openxmlformats.org/officeDocument/2006/relationships/image" Target="../media/image687.png"/><Relationship Id="rId12" Type="http://schemas.openxmlformats.org/officeDocument/2006/relationships/image" Target="../media/image69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6.png"/><Relationship Id="rId11" Type="http://schemas.openxmlformats.org/officeDocument/2006/relationships/image" Target="../media/image691.png"/><Relationship Id="rId5" Type="http://schemas.openxmlformats.org/officeDocument/2006/relationships/image" Target="../media/image685.png"/><Relationship Id="rId10" Type="http://schemas.openxmlformats.org/officeDocument/2006/relationships/image" Target="../media/image690.png"/><Relationship Id="rId4" Type="http://schemas.openxmlformats.org/officeDocument/2006/relationships/image" Target="../media/image684.png"/><Relationship Id="rId9" Type="http://schemas.openxmlformats.org/officeDocument/2006/relationships/image" Target="../media/image68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image" Target="../media/image702.png"/><Relationship Id="rId3" Type="http://schemas.openxmlformats.org/officeDocument/2006/relationships/image" Target="../media/image663.png"/><Relationship Id="rId7" Type="http://schemas.openxmlformats.org/officeDocument/2006/relationships/image" Target="../media/image696.png"/><Relationship Id="rId12" Type="http://schemas.openxmlformats.org/officeDocument/2006/relationships/image" Target="../media/image701.png"/><Relationship Id="rId2" Type="http://schemas.openxmlformats.org/officeDocument/2006/relationships/image" Target="../media/image6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5.png"/><Relationship Id="rId11" Type="http://schemas.openxmlformats.org/officeDocument/2006/relationships/image" Target="../media/image700.png"/><Relationship Id="rId5" Type="http://schemas.openxmlformats.org/officeDocument/2006/relationships/image" Target="../media/image693.png"/><Relationship Id="rId10" Type="http://schemas.openxmlformats.org/officeDocument/2006/relationships/image" Target="../media/image699.png"/><Relationship Id="rId4" Type="http://schemas.openxmlformats.org/officeDocument/2006/relationships/image" Target="../media/image684.png"/><Relationship Id="rId9" Type="http://schemas.openxmlformats.org/officeDocument/2006/relationships/image" Target="../media/image69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png"/><Relationship Id="rId3" Type="http://schemas.openxmlformats.org/officeDocument/2006/relationships/image" Target="../media/image704.png"/><Relationship Id="rId7" Type="http://schemas.openxmlformats.org/officeDocument/2006/relationships/image" Target="../media/image708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7.png"/><Relationship Id="rId11" Type="http://schemas.openxmlformats.org/officeDocument/2006/relationships/image" Target="../media/image712.png"/><Relationship Id="rId5" Type="http://schemas.openxmlformats.org/officeDocument/2006/relationships/image" Target="../media/image706.png"/><Relationship Id="rId10" Type="http://schemas.openxmlformats.org/officeDocument/2006/relationships/image" Target="../media/image711.png"/><Relationship Id="rId4" Type="http://schemas.openxmlformats.org/officeDocument/2006/relationships/image" Target="../media/image705.png"/><Relationship Id="rId9" Type="http://schemas.openxmlformats.org/officeDocument/2006/relationships/image" Target="../media/image7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png"/><Relationship Id="rId13" Type="http://schemas.openxmlformats.org/officeDocument/2006/relationships/image" Target="../media/image724.png"/><Relationship Id="rId3" Type="http://schemas.openxmlformats.org/officeDocument/2006/relationships/image" Target="../media/image714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" Type="http://schemas.openxmlformats.org/officeDocument/2006/relationships/image" Target="../media/image713.png"/><Relationship Id="rId16" Type="http://schemas.openxmlformats.org/officeDocument/2006/relationships/image" Target="../media/image7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10" Type="http://schemas.openxmlformats.org/officeDocument/2006/relationships/image" Target="../media/image721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1.png"/><Relationship Id="rId5" Type="http://schemas.openxmlformats.org/officeDocument/2006/relationships/image" Target="../media/image12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2.png"/><Relationship Id="rId4" Type="http://schemas.openxmlformats.org/officeDocument/2006/relationships/image" Target="../media/image7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5" Type="http://schemas.openxmlformats.org/officeDocument/2006/relationships/image" Target="../media/image736.png"/><Relationship Id="rId4" Type="http://schemas.openxmlformats.org/officeDocument/2006/relationships/image" Target="../media/image73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2.png"/><Relationship Id="rId13" Type="http://schemas.openxmlformats.org/officeDocument/2006/relationships/image" Target="../media/image7440.png"/><Relationship Id="rId3" Type="http://schemas.openxmlformats.org/officeDocument/2006/relationships/image" Target="../media/image734.png"/><Relationship Id="rId7" Type="http://schemas.openxmlformats.org/officeDocument/2006/relationships/image" Target="../media/image741.png"/><Relationship Id="rId12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37.png"/><Relationship Id="rId5" Type="http://schemas.openxmlformats.org/officeDocument/2006/relationships/image" Target="../media/image739.png"/><Relationship Id="rId10" Type="http://schemas.openxmlformats.org/officeDocument/2006/relationships/image" Target="../media/image744.png"/><Relationship Id="rId4" Type="http://schemas.openxmlformats.org/officeDocument/2006/relationships/image" Target="../media/image735.png"/><Relationship Id="rId9" Type="http://schemas.openxmlformats.org/officeDocument/2006/relationships/image" Target="../media/image743.png"/><Relationship Id="rId14" Type="http://schemas.openxmlformats.org/officeDocument/2006/relationships/image" Target="../media/image74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7.png"/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12" Type="http://schemas.openxmlformats.org/officeDocument/2006/relationships/image" Target="../media/image751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11" Type="http://schemas.openxmlformats.org/officeDocument/2006/relationships/image" Target="../media/image750.png"/><Relationship Id="rId5" Type="http://schemas.openxmlformats.org/officeDocument/2006/relationships/image" Target="../media/image746.png"/><Relationship Id="rId10" Type="http://schemas.openxmlformats.org/officeDocument/2006/relationships/image" Target="../media/image749.png"/><Relationship Id="rId4" Type="http://schemas.openxmlformats.org/officeDocument/2006/relationships/image" Target="../media/image735.png"/><Relationship Id="rId9" Type="http://schemas.openxmlformats.org/officeDocument/2006/relationships/image" Target="../media/image74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png"/><Relationship Id="rId3" Type="http://schemas.openxmlformats.org/officeDocument/2006/relationships/image" Target="../media/image737.png"/><Relationship Id="rId7" Type="http://schemas.openxmlformats.org/officeDocument/2006/relationships/image" Target="../media/image755.png"/><Relationship Id="rId12" Type="http://schemas.openxmlformats.org/officeDocument/2006/relationships/image" Target="../media/image759.png"/><Relationship Id="rId2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4.png"/><Relationship Id="rId11" Type="http://schemas.openxmlformats.org/officeDocument/2006/relationships/image" Target="../media/image7580.png"/><Relationship Id="rId5" Type="http://schemas.openxmlformats.org/officeDocument/2006/relationships/image" Target="../media/image753.png"/><Relationship Id="rId10" Type="http://schemas.openxmlformats.org/officeDocument/2006/relationships/image" Target="../media/image758.png"/><Relationship Id="rId4" Type="http://schemas.openxmlformats.org/officeDocument/2006/relationships/image" Target="../media/image738.png"/><Relationship Id="rId9" Type="http://schemas.openxmlformats.org/officeDocument/2006/relationships/image" Target="../media/image7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png"/><Relationship Id="rId13" Type="http://schemas.openxmlformats.org/officeDocument/2006/relationships/image" Target="../media/image768.png"/><Relationship Id="rId18" Type="http://schemas.openxmlformats.org/officeDocument/2006/relationships/image" Target="../media/image760.png"/><Relationship Id="rId3" Type="http://schemas.openxmlformats.org/officeDocument/2006/relationships/image" Target="../media/image737.png"/><Relationship Id="rId7" Type="http://schemas.openxmlformats.org/officeDocument/2006/relationships/image" Target="../media/image762.png"/><Relationship Id="rId12" Type="http://schemas.openxmlformats.org/officeDocument/2006/relationships/image" Target="../media/image767.png"/><Relationship Id="rId17" Type="http://schemas.openxmlformats.org/officeDocument/2006/relationships/image" Target="../media/image772.png"/><Relationship Id="rId2" Type="http://schemas.openxmlformats.org/officeDocument/2006/relationships/image" Target="../media/image7530.png"/><Relationship Id="rId16" Type="http://schemas.openxmlformats.org/officeDocument/2006/relationships/image" Target="../media/image771.png"/><Relationship Id="rId20" Type="http://schemas.openxmlformats.org/officeDocument/2006/relationships/image" Target="../media/image7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11" Type="http://schemas.openxmlformats.org/officeDocument/2006/relationships/image" Target="../media/image766.png"/><Relationship Id="rId15" Type="http://schemas.openxmlformats.org/officeDocument/2006/relationships/image" Target="../media/image770.png"/><Relationship Id="rId10" Type="http://schemas.openxmlformats.org/officeDocument/2006/relationships/image" Target="../media/image765.png"/><Relationship Id="rId19" Type="http://schemas.openxmlformats.org/officeDocument/2006/relationships/image" Target="../media/image773.png"/><Relationship Id="rId4" Type="http://schemas.openxmlformats.org/officeDocument/2006/relationships/image" Target="../media/image738.png"/><Relationship Id="rId9" Type="http://schemas.openxmlformats.org/officeDocument/2006/relationships/image" Target="../media/image764.png"/><Relationship Id="rId14" Type="http://schemas.openxmlformats.org/officeDocument/2006/relationships/image" Target="../media/image76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75.png"/><Relationship Id="rId18" Type="http://schemas.openxmlformats.org/officeDocument/2006/relationships/image" Target="../media/image7780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740.png"/><Relationship Id="rId17" Type="http://schemas.openxmlformats.org/officeDocument/2006/relationships/image" Target="../media/image779.png"/><Relationship Id="rId2" Type="http://schemas.openxmlformats.org/officeDocument/2006/relationships/image" Target="../media/image7530.png"/><Relationship Id="rId16" Type="http://schemas.openxmlformats.org/officeDocument/2006/relationships/image" Target="../media/image778.png"/><Relationship Id="rId20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730.png"/><Relationship Id="rId5" Type="http://schemas.openxmlformats.org/officeDocument/2006/relationships/image" Target="../media/image761.png"/><Relationship Id="rId15" Type="http://schemas.openxmlformats.org/officeDocument/2006/relationships/image" Target="../media/image777.png"/><Relationship Id="rId19" Type="http://schemas.openxmlformats.org/officeDocument/2006/relationships/image" Target="../media/image7790.png"/><Relationship Id="rId4" Type="http://schemas.openxmlformats.org/officeDocument/2006/relationships/image" Target="../media/image738.png"/><Relationship Id="rId9" Type="http://schemas.openxmlformats.org/officeDocument/2006/relationships/image" Target="../media/image772.png"/><Relationship Id="rId14" Type="http://schemas.openxmlformats.org/officeDocument/2006/relationships/image" Target="../media/image77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84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83.png"/><Relationship Id="rId2" Type="http://schemas.openxmlformats.org/officeDocument/2006/relationships/image" Target="../media/image7530.png"/><Relationship Id="rId16" Type="http://schemas.openxmlformats.org/officeDocument/2006/relationships/image" Target="../media/image7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82.png"/><Relationship Id="rId5" Type="http://schemas.openxmlformats.org/officeDocument/2006/relationships/image" Target="../media/image761.png"/><Relationship Id="rId15" Type="http://schemas.openxmlformats.org/officeDocument/2006/relationships/image" Target="../media/image786.png"/><Relationship Id="rId10" Type="http://schemas.openxmlformats.org/officeDocument/2006/relationships/image" Target="../media/image781.png"/><Relationship Id="rId4" Type="http://schemas.openxmlformats.org/officeDocument/2006/relationships/image" Target="../media/image738.png"/><Relationship Id="rId9" Type="http://schemas.openxmlformats.org/officeDocument/2006/relationships/image" Target="../media/image774.png"/><Relationship Id="rId14" Type="http://schemas.openxmlformats.org/officeDocument/2006/relationships/image" Target="../media/image78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798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797.png"/><Relationship Id="rId17" Type="http://schemas.openxmlformats.org/officeDocument/2006/relationships/image" Target="../media/image801.png"/><Relationship Id="rId2" Type="http://schemas.openxmlformats.org/officeDocument/2006/relationships/image" Target="../media/image7540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796.png"/><Relationship Id="rId5" Type="http://schemas.openxmlformats.org/officeDocument/2006/relationships/image" Target="../media/image790.png"/><Relationship Id="rId15" Type="http://schemas.openxmlformats.org/officeDocument/2006/relationships/image" Target="../media/image800.png"/><Relationship Id="rId10" Type="http://schemas.openxmlformats.org/officeDocument/2006/relationships/image" Target="../media/image795.png"/><Relationship Id="rId4" Type="http://schemas.openxmlformats.org/officeDocument/2006/relationships/image" Target="../media/image789.png"/><Relationship Id="rId9" Type="http://schemas.openxmlformats.org/officeDocument/2006/relationships/image" Target="../media/image794.png"/><Relationship Id="rId14" Type="http://schemas.openxmlformats.org/officeDocument/2006/relationships/image" Target="../media/image79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805.png"/><Relationship Id="rId18" Type="http://schemas.openxmlformats.org/officeDocument/2006/relationships/image" Target="../media/image810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804.png"/><Relationship Id="rId17" Type="http://schemas.openxmlformats.org/officeDocument/2006/relationships/image" Target="../media/image809.png"/><Relationship Id="rId2" Type="http://schemas.openxmlformats.org/officeDocument/2006/relationships/image" Target="../media/image7540.png"/><Relationship Id="rId16" Type="http://schemas.openxmlformats.org/officeDocument/2006/relationships/image" Target="../media/image8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803.png"/><Relationship Id="rId5" Type="http://schemas.openxmlformats.org/officeDocument/2006/relationships/image" Target="../media/image790.png"/><Relationship Id="rId15" Type="http://schemas.openxmlformats.org/officeDocument/2006/relationships/image" Target="../media/image807.png"/><Relationship Id="rId10" Type="http://schemas.openxmlformats.org/officeDocument/2006/relationships/image" Target="../media/image802.png"/><Relationship Id="rId19" Type="http://schemas.openxmlformats.org/officeDocument/2006/relationships/image" Target="../media/image811.png"/><Relationship Id="rId4" Type="http://schemas.openxmlformats.org/officeDocument/2006/relationships/image" Target="../media/image789.png"/><Relationship Id="rId9" Type="http://schemas.openxmlformats.org/officeDocument/2006/relationships/image" Target="../media/image801.png"/><Relationship Id="rId14" Type="http://schemas.openxmlformats.org/officeDocument/2006/relationships/image" Target="../media/image8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65" y="2853128"/>
            <a:ext cx="83006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Differentiation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11674" y="4405517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What if instead of differentiating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we differentiated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𝑠𝑖𝑛𝑘𝑥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for example,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etc…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blipFill>
                <a:blip r:embed="rId6"/>
                <a:stretch>
                  <a:fillRect l="-1798" t="-1471" r="-22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blipFill>
                <a:blip r:embed="rId7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521684" y="175371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blipFill>
                <a:blip r:embed="rId8"/>
                <a:stretch>
                  <a:fillRect l="-183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blipFill>
                <a:blip r:embed="rId9"/>
                <a:stretch>
                  <a:fillRect l="-11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blipFill>
                <a:blip r:embed="rId10"/>
                <a:stretch>
                  <a:fillRect l="-1331" t="-1493" r="-49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blipFill>
                <a:blip r:embed="rId11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blipFill>
                <a:blip r:embed="rId1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13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14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749291" y="2343005"/>
            <a:ext cx="162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inner bracket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6453747" y="232475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744859" y="2748793"/>
            <a:ext cx="1288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flipV="1">
            <a:off x="7355294" y="2884779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7386508" y="346683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7505857" y="40819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7524220" y="473928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590622" y="3542007"/>
            <a:ext cx="128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78756" y="3949631"/>
            <a:ext cx="1465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2 separate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8924" y="4731829"/>
            <a:ext cx="146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354747" y="4947492"/>
            <a:ext cx="935883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730869">
            <a:off x="6868478" y="4954108"/>
            <a:ext cx="526326" cy="67307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002209" y="4987337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5"/>
          </p:cNvCxnSpPr>
          <p:nvPr/>
        </p:nvCxnSpPr>
        <p:spPr>
          <a:xfrm flipH="1" flipV="1">
            <a:off x="5045359" y="5024611"/>
            <a:ext cx="1108214" cy="4700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𝑘𝑐𝑜𝑠𝑘𝑥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blipFill>
                <a:blip r:embed="rId15"/>
                <a:stretch>
                  <a:fillRect l="-4369" r="-194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 flipV="1">
            <a:off x="7403036" y="5310326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blipFill>
                <a:blip r:embed="rId16"/>
                <a:stretch>
                  <a:fillRect l="-417" t="-1653" r="-3750" b="-6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blipFill>
                <a:blip r:embed="rId17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9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21" grpId="0" animBg="1"/>
      <p:bldP spid="35" grpId="0"/>
      <p:bldP spid="37" grpId="0"/>
      <p:bldP spid="39" grpId="0"/>
      <p:bldP spid="40" grpId="0"/>
      <p:bldP spid="43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3" grpId="0" animBg="1"/>
      <p:bldP spid="54" grpId="0"/>
      <p:bldP spid="55" grpId="0"/>
      <p:bldP spid="56" grpId="0"/>
      <p:bldP spid="58" grpId="0" animBg="1"/>
      <p:bldP spid="58" grpId="1" animBg="1"/>
      <p:bldP spid="59" grpId="0" animBg="1"/>
      <p:bldP spid="63" grpId="0"/>
      <p:bldP spid="64" grpId="0" animBg="1"/>
      <p:bldP spid="65" grpId="0"/>
      <p:bldP spid="6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9I</a:t>
            </a:r>
          </a:p>
        </p:txBody>
      </p:sp>
    </p:spTree>
    <p:extLst>
      <p:ext uri="{BB962C8B-B14F-4D97-AF65-F5344CB8AC3E}">
        <p14:creationId xmlns:p14="http://schemas.microsoft.com/office/powerpoint/2010/main" val="11270565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1" y="2569028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You might have heard of the terms ‘convex’ and ‘concave’ in science…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71" y="2792652"/>
            <a:ext cx="4643447" cy="2722066"/>
            <a:chOff x="-707750" y="3174392"/>
            <a:chExt cx="4643447" cy="2722066"/>
          </a:xfrm>
        </p:grpSpPr>
        <p:sp>
          <p:nvSpPr>
            <p:cNvPr id="3" name="Arc 2"/>
            <p:cNvSpPr>
              <a:spLocks noChangeAspect="1"/>
            </p:cNvSpPr>
            <p:nvPr/>
          </p:nvSpPr>
          <p:spPr>
            <a:xfrm rot="2673813">
              <a:off x="-707750" y="3175028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 rot="18926187" flipH="1">
              <a:off x="1214267" y="3174392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4753" y="2803646"/>
            <a:ext cx="5910451" cy="2729672"/>
            <a:chOff x="-1360715" y="3114364"/>
            <a:chExt cx="5910451" cy="2729672"/>
          </a:xfrm>
        </p:grpSpPr>
        <p:sp>
          <p:nvSpPr>
            <p:cNvPr id="14" name="Arc 13"/>
            <p:cNvSpPr>
              <a:spLocks noChangeAspect="1"/>
            </p:cNvSpPr>
            <p:nvPr/>
          </p:nvSpPr>
          <p:spPr>
            <a:xfrm rot="2673813">
              <a:off x="-1360715" y="3114364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>
              <a:spLocks noChangeAspect="1"/>
            </p:cNvSpPr>
            <p:nvPr/>
          </p:nvSpPr>
          <p:spPr>
            <a:xfrm rot="18926187" flipH="1">
              <a:off x="1828306" y="3122606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67665" y="3497802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69145" y="5452369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059620" y="5273337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Convex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1348" y="527481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Concave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002" y="6041677"/>
            <a:ext cx="84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 </a:t>
            </a:r>
            <a:r>
              <a:rPr lang="en-US" dirty="0" err="1">
                <a:latin typeface="Comic Sans MS" panose="030F0702030302020204" pitchFamily="66" charset="0"/>
              </a:rPr>
              <a:t>Maths</a:t>
            </a:r>
            <a:r>
              <a:rPr lang="en-US" dirty="0">
                <a:latin typeface="Comic Sans MS" panose="030F0702030302020204" pitchFamily="66" charset="0"/>
              </a:rPr>
              <a:t>, curves can be described as concave, convex, or in some cases both!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63" y="2711409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above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4609" y="272447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below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1" y="4206240"/>
            <a:ext cx="2181498" cy="2181498"/>
            <a:chOff x="931817" y="4206240"/>
            <a:chExt cx="2181498" cy="21814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53246" y="4210594"/>
            <a:ext cx="2181498" cy="2181498"/>
            <a:chOff x="931817" y="4206240"/>
            <a:chExt cx="2181498" cy="2181498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/>
          <p:cNvSpPr/>
          <p:nvPr/>
        </p:nvSpPr>
        <p:spPr>
          <a:xfrm rot="5400000">
            <a:off x="-705395" y="2699657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5400000" flipH="1">
            <a:off x="2649581" y="533182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6618515" y="4223657"/>
            <a:ext cx="2181498" cy="2181498"/>
            <a:chOff x="931817" y="4206240"/>
            <a:chExt cx="2181498" cy="2181498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6679475" y="4336867"/>
            <a:ext cx="2211977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595154" y="4689566"/>
            <a:ext cx="126274" cy="161108"/>
            <a:chOff x="6235337" y="2068286"/>
            <a:chExt cx="126274" cy="161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79714" y="5468983"/>
            <a:ext cx="126274" cy="161108"/>
            <a:chOff x="6235337" y="2068286"/>
            <a:chExt cx="126274" cy="1611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70960" y="5913120"/>
            <a:ext cx="126274" cy="161108"/>
            <a:chOff x="6235337" y="2068286"/>
            <a:chExt cx="126274" cy="1611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329646" y="4463143"/>
            <a:ext cx="126274" cy="161108"/>
            <a:chOff x="6235337" y="2068286"/>
            <a:chExt cx="126274" cy="16110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805749" y="4789714"/>
            <a:ext cx="126274" cy="161108"/>
            <a:chOff x="6235337" y="2068286"/>
            <a:chExt cx="126274" cy="16110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0332" y="5638800"/>
            <a:ext cx="126274" cy="161108"/>
            <a:chOff x="6235337" y="2068286"/>
            <a:chExt cx="126274" cy="16110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859486" y="4981303"/>
            <a:ext cx="126274" cy="161108"/>
            <a:chOff x="6235337" y="2068286"/>
            <a:chExt cx="126274" cy="16110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325394" y="4837611"/>
            <a:ext cx="126274" cy="161108"/>
            <a:chOff x="6235337" y="2068286"/>
            <a:chExt cx="126274" cy="16110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1027611" y="4763589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936274" y="455458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79771" y="4859383"/>
            <a:ext cx="731520" cy="88827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924800" y="4911634"/>
            <a:ext cx="461554" cy="15675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9312" y="4326130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1658" y="543731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26843" y="3956227"/>
            <a:ext cx="84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23068" y="3743164"/>
            <a:ext cx="93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226423" y="4421080"/>
            <a:ext cx="62144" cy="66582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302101" y="4199138"/>
            <a:ext cx="131685" cy="4986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68884" y="2743707"/>
            <a:ext cx="232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Some functions can contain both convex and concave sections…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9" grpId="0" animBg="1"/>
      <p:bldP spid="28" grpId="0" animBg="1"/>
      <p:bldP spid="10" grpId="0" animBg="1"/>
      <p:bldP spid="69" grpId="0"/>
      <p:bldP spid="71" grpId="0"/>
      <p:bldP spid="72" grpId="0"/>
      <p:bldP spid="73" grpId="0"/>
      <p:bldP spid="8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0559" y="2604877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above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9197" y="4099708"/>
            <a:ext cx="2181498" cy="2181498"/>
            <a:chOff x="931817" y="4206240"/>
            <a:chExt cx="2181498" cy="2181498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Arc 64"/>
          <p:cNvSpPr/>
          <p:nvPr/>
        </p:nvSpPr>
        <p:spPr>
          <a:xfrm rot="5400000">
            <a:off x="-385799" y="2593125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2914750" y="4583034"/>
            <a:ext cx="126274" cy="161108"/>
            <a:chOff x="6235337" y="2068286"/>
            <a:chExt cx="126274" cy="1611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299310" y="5362451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V="1">
            <a:off x="1347207" y="4657057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88908" y="42195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600" y="2278517"/>
            <a:ext cx="4909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For a convex function, the gradient is </a:t>
            </a:r>
            <a:r>
              <a:rPr lang="en-US" sz="1600" u="sng" dirty="0">
                <a:latin typeface="Comic Sans MS" panose="030F0702030302020204" pitchFamily="66" charset="0"/>
              </a:rPr>
              <a:t>increasing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positive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increasing)</a:t>
            </a:r>
            <a:endParaRPr lang="en-US" sz="16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l="-514" r="-19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599" y="2278517"/>
            <a:ext cx="5155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For a concave function, the gradient is </a:t>
            </a:r>
            <a:r>
              <a:rPr lang="en-US" sz="1600" u="sng" dirty="0">
                <a:latin typeface="Comic Sans MS" panose="030F0702030302020204" pitchFamily="66" charset="0"/>
              </a:rPr>
              <a:t>decreasing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negative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decreasing)</a:t>
            </a:r>
            <a:endParaRPr lang="en-US" sz="16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l="-514" r="-19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65614" y="260255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below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4251" y="4088674"/>
            <a:ext cx="2181498" cy="2181498"/>
            <a:chOff x="931817" y="4206240"/>
            <a:chExt cx="2181498" cy="21814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/>
          <p:cNvSpPr/>
          <p:nvPr/>
        </p:nvSpPr>
        <p:spPr>
          <a:xfrm rot="5400000" flipH="1">
            <a:off x="-189414" y="520990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031965" y="5791200"/>
            <a:ext cx="126274" cy="161108"/>
            <a:chOff x="6235337" y="2068286"/>
            <a:chExt cx="126274" cy="16110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90651" y="4341223"/>
            <a:ext cx="126274" cy="161108"/>
            <a:chOff x="6235337" y="2068286"/>
            <a:chExt cx="126274" cy="16110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>
            <a:off x="1097279" y="443266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42663" y="53153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blipFill>
                <a:blip r:embed="rId5"/>
                <a:stretch>
                  <a:fillRect l="-3448" t="-2500" r="-206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blipFill>
                <a:blip r:embed="rId6"/>
                <a:stretch>
                  <a:fillRect l="-4184" t="-2500" r="-251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blipFill>
                <a:blip r:embed="rId7"/>
                <a:stretch>
                  <a:fillRect l="-6395" t="-2500" r="-116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37259" y="1746055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732310" y="2246798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For the function to be concave,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blipFill>
                <a:blip r:embed="rId11"/>
                <a:stretch>
                  <a:fillRect l="-6481" r="-555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blipFill>
                <a:blip r:embed="rId12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135772" y="3749027"/>
            <a:ext cx="228708" cy="37012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73039" y="3784656"/>
            <a:ext cx="117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3" grpId="0"/>
      <p:bldP spid="18" grpId="0"/>
      <p:bldP spid="19" grpId="0" animBg="1"/>
      <p:bldP spid="20" grpId="0"/>
      <p:bldP spid="2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blipFill>
                <a:blip r:embed="rId5"/>
                <a:stretch>
                  <a:fillRect l="-4444" r="-66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blipFill>
                <a:blip r:embed="rId6"/>
                <a:stretch>
                  <a:fillRect t="-1653" r="-7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45324" t="18138" r="17630" b="3201"/>
          <a:stretch/>
        </p:blipFill>
        <p:spPr>
          <a:xfrm>
            <a:off x="4284617" y="1463041"/>
            <a:ext cx="4032069" cy="481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646022" y="5059680"/>
            <a:ext cx="126274" cy="161108"/>
            <a:chOff x="6235337" y="2068286"/>
            <a:chExt cx="126274" cy="1611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87291" y="3479075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4693920" y="3561806"/>
            <a:ext cx="1454332" cy="159366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0000" y="4758049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49783" y="3439887"/>
            <a:ext cx="209876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320139" y="1772181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298367" y="2255507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  <a:blipFill>
                <a:blip r:embed="rId10"/>
                <a:stretch>
                  <a:fillRect t="-3571" r="-200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066904" y="3127159"/>
            <a:ext cx="480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start your explanation, starting from known facts..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+2&gt;2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 flipH="1">
            <a:off x="5024846" y="3818696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236719" y="3802073"/>
            <a:ext cx="81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4689566" y="4284604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992879" y="4376839"/>
            <a:ext cx="814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Therefore,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function will be convex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1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2" grpId="0"/>
      <p:bldP spid="38" grpId="0"/>
      <p:bldP spid="39" grpId="0" animBg="1"/>
      <p:bldP spid="40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9376" t="15067" r="17153" b="10703"/>
          <a:stretch/>
        </p:blipFill>
        <p:spPr>
          <a:xfrm>
            <a:off x="3935582" y="1619795"/>
            <a:ext cx="4851326" cy="37882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33405" y="3605349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332616" y="2956560"/>
            <a:ext cx="126274" cy="161108"/>
            <a:chOff x="6235337" y="2068286"/>
            <a:chExt cx="126274" cy="16110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990011" y="3039291"/>
            <a:ext cx="2394859" cy="66185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90960" y="2580906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 point at which a curve changes from being concave to convex is known as a point of inflection.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5978" y="3823063"/>
            <a:ext cx="2181498" cy="2181498"/>
            <a:chOff x="931817" y="4206240"/>
            <a:chExt cx="2181498" cy="218149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3788228" y="3936272"/>
            <a:ext cx="2124891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05794" y="5172891"/>
            <a:ext cx="126274" cy="161108"/>
            <a:chOff x="6235337" y="2068286"/>
            <a:chExt cx="126274" cy="1611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15246" y="4262846"/>
            <a:ext cx="126274" cy="161108"/>
            <a:chOff x="6235337" y="2068286"/>
            <a:chExt cx="126274" cy="1611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3971109" y="4484914"/>
            <a:ext cx="304801" cy="775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67646" y="4415246"/>
            <a:ext cx="126274" cy="161108"/>
            <a:chOff x="6235337" y="2068286"/>
            <a:chExt cx="126274" cy="16110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676503" y="4628606"/>
            <a:ext cx="126274" cy="161108"/>
            <a:chOff x="6235337" y="2068286"/>
            <a:chExt cx="126274" cy="1611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59234" y="4833257"/>
            <a:ext cx="126274" cy="161108"/>
            <a:chOff x="6235337" y="2068286"/>
            <a:chExt cx="126274" cy="1611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833257" y="5064035"/>
            <a:ext cx="126274" cy="161108"/>
            <a:chOff x="6235337" y="2068286"/>
            <a:chExt cx="126274" cy="16110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62400" y="4968240"/>
            <a:ext cx="126274" cy="161108"/>
            <a:chOff x="6235337" y="2068286"/>
            <a:chExt cx="126274" cy="1611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036423" y="4763589"/>
            <a:ext cx="126274" cy="161108"/>
            <a:chOff x="6235337" y="2068286"/>
            <a:chExt cx="126274" cy="1611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127863" y="4585063"/>
            <a:ext cx="126274" cy="161108"/>
            <a:chOff x="6235337" y="2068286"/>
            <a:chExt cx="126274" cy="1611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28011" y="4397829"/>
            <a:ext cx="126274" cy="161108"/>
            <a:chOff x="6235337" y="2068286"/>
            <a:chExt cx="126274" cy="1611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942114" y="5233852"/>
            <a:ext cx="126274" cy="161108"/>
            <a:chOff x="6235337" y="2068286"/>
            <a:chExt cx="126274" cy="16110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11931" y="5334001"/>
            <a:ext cx="126274" cy="161108"/>
            <a:chOff x="6235337" y="2068286"/>
            <a:chExt cx="126274" cy="1611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73039" y="5233853"/>
            <a:ext cx="126274" cy="161108"/>
            <a:chOff x="6235337" y="2068286"/>
            <a:chExt cx="126274" cy="16110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390605" y="5020493"/>
            <a:ext cx="126274" cy="161108"/>
            <a:chOff x="6235337" y="2068286"/>
            <a:chExt cx="126274" cy="16110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482045" y="4850676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538650" y="4663442"/>
            <a:ext cx="126274" cy="161108"/>
            <a:chOff x="6235337" y="2068286"/>
            <a:chExt cx="126274" cy="16110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30090" y="4432665"/>
            <a:ext cx="126274" cy="161108"/>
            <a:chOff x="6235337" y="2068286"/>
            <a:chExt cx="126274" cy="16110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721530" y="4245430"/>
            <a:ext cx="126274" cy="161108"/>
            <a:chOff x="6235337" y="2068286"/>
            <a:chExt cx="126274" cy="16110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786844" y="4032070"/>
            <a:ext cx="126274" cy="161108"/>
            <a:chOff x="6235337" y="2068286"/>
            <a:chExt cx="126274" cy="161108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 flipH="1">
            <a:off x="4036424" y="4345175"/>
            <a:ext cx="424509" cy="73627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101739" y="4484915"/>
            <a:ext cx="531221" cy="36575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167054" y="4663439"/>
            <a:ext cx="535574" cy="4789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02040" y="4493622"/>
            <a:ext cx="522509" cy="42672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454440" y="4315098"/>
            <a:ext cx="431069" cy="7881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32960" y="4493623"/>
            <a:ext cx="349831" cy="7903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724401" y="4680857"/>
            <a:ext cx="441269" cy="74242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815843" y="4929052"/>
            <a:ext cx="522512" cy="4267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898574" y="5120640"/>
            <a:ext cx="570409" cy="13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981306" y="4929052"/>
            <a:ext cx="566054" cy="40059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168542" y="4763589"/>
            <a:ext cx="439778" cy="6662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03524" y="4554583"/>
            <a:ext cx="365756" cy="7837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438503" y="4319451"/>
            <a:ext cx="317863" cy="77070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5512526" y="4132217"/>
            <a:ext cx="317864" cy="8490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62993" y="1506582"/>
            <a:ext cx="4145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we move along this curve, it changes from concave to convex…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must be an exact point where this change happens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known as a point of inflection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19" y="4127863"/>
            <a:ext cx="343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 a point of inflection, the curve changes from concave to convex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Therefore, the sign of the second differential must change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5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6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blipFill>
                <a:blip r:embed="rId7"/>
                <a:stretch>
                  <a:fillRect l="-8846" t="-26087" r="-4231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blipFill>
                <a:blip r:embed="rId8"/>
                <a:stretch>
                  <a:fillRect l="-7407" t="-26087" r="-1852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blipFill>
                <a:blip r:embed="rId9"/>
                <a:stretch>
                  <a:fillRect l="-8185" t="-26667" r="-391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blipFill>
                <a:blip r:embed="rId10"/>
                <a:stretch>
                  <a:fillRect l="-6284" t="-26667" r="-273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blipFill>
                <a:blip r:embed="rId11"/>
                <a:stretch>
                  <a:fillRect l="-9125" t="-26667" r="-266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blipFill>
                <a:blip r:embed="rId12"/>
                <a:stretch>
                  <a:fillRect l="-6590" t="-26667" r="-286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blipFill>
                <a:blip r:embed="rId13"/>
                <a:stretch>
                  <a:fillRect l="-8451" t="-26087" r="-3873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blipFill>
                <a:blip r:embed="rId14"/>
                <a:stretch>
                  <a:fillRect l="-5897" t="-26087" r="-2564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63527" y="4737253"/>
            <a:ext cx="396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should try to prove these yourself from first principles!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52" grpId="0"/>
      <p:bldP spid="57" grpId="0"/>
      <p:bldP spid="61" grpId="0"/>
      <p:bldP spid="67" grpId="0"/>
      <p:bldP spid="68" grpId="0"/>
      <p:bldP spid="69" grpId="0"/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258491" y="3436313"/>
            <a:ext cx="441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you should consider the first interval given…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8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1" grpId="0"/>
      <p:bldP spid="98" grpId="0"/>
      <p:bldP spid="104" grpId="0" animBg="1"/>
      <p:bldP spid="106" grpId="0"/>
      <p:bldP spid="108" grpId="0" animBg="1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145281" y="3436313"/>
            <a:ext cx="452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you should consider the second interval given…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14652" y="3427605"/>
            <a:ext cx="503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To find the coordinates of the point of inflection, set the second differential equal to 0 (since this point is where the sign of the second differential changes, it make sense that the point itself must give a value of 0)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305591" y="46590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447212" y="4707767"/>
            <a:ext cx="7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Add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5318654" y="51162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418803" y="5617029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525589" y="5195447"/>
            <a:ext cx="10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the original equation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blipFill>
                <a:blip r:embed="rId14"/>
                <a:stretch>
                  <a:fillRect r="-15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8" grpId="0" animBg="1"/>
      <p:bldP spid="39" grpId="0" animBg="1"/>
      <p:bldP spid="40" grpId="0"/>
      <p:bldP spid="43" grpId="0"/>
      <p:bldP spid="4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479177" y="3683727"/>
            <a:ext cx="0" cy="548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5590904" y="3696790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01544" y="3683727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should verify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changes sign across the point we found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Choose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either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substitute them in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blipFill>
                <a:blip r:embed="rId13"/>
                <a:stretch>
                  <a:fillRect l="-253" r="-1392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rot="5400000" flipV="1">
            <a:off x="6368665" y="3912849"/>
            <a:ext cx="644431" cy="196274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00206" y="5265112"/>
            <a:ext cx="16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itchFamily="66" charset="0"/>
              </a:rPr>
              <a:t>Change of sign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/>
      <p:bldP spid="50" grpId="0"/>
      <p:bldP spid="51" grpId="0"/>
      <p:bldP spid="52" grpId="0"/>
      <p:bldP spid="53" grpId="0"/>
      <p:bldP spid="55" grpId="0" animBg="1"/>
      <p:bldP spid="5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7754" t="16179" r="14099" b="4826"/>
          <a:stretch/>
        </p:blipFill>
        <p:spPr>
          <a:xfrm>
            <a:off x="4066903" y="1733006"/>
            <a:ext cx="4567034" cy="421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blipFill>
                <a:blip r:embed="rId7"/>
                <a:stretch>
                  <a:fillRect l="-1342" r="-134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47681" y="5978391"/>
            <a:ext cx="36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 point of inflection is not necessarily a stationary point!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9J</a:t>
            </a:r>
          </a:p>
        </p:txBody>
      </p:sp>
    </p:spTree>
    <p:extLst>
      <p:ext uri="{BB962C8B-B14F-4D97-AF65-F5344CB8AC3E}">
        <p14:creationId xmlns:p14="http://schemas.microsoft.com/office/powerpoint/2010/main" val="14754705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695" y="4686734"/>
            <a:ext cx="332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Let’s start by unpicking what some of this information means…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42309" y="3849189"/>
            <a:ext cx="618308" cy="3570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52652" y="3844835"/>
            <a:ext cx="317862" cy="3744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20788" y="1785257"/>
            <a:ext cx="788126" cy="1088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0536" y="1398506"/>
            <a:ext cx="312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rate of change of the radius with respect to time is 5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Every unit of time (lets assume seconds for now), the radius increases by 5cm (so the circle is expanding)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76799" y="3274423"/>
            <a:ext cx="775064" cy="26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3485" y="3157637"/>
            <a:ext cx="31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rate of change of the Area with respect to time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9906" y="4220083"/>
            <a:ext cx="166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radius is 3cm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4201886"/>
            <a:ext cx="561703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086890" y="4323749"/>
            <a:ext cx="739141" cy="234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7677" y="4990792"/>
            <a:ext cx="4585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9" grpId="0" animBg="1"/>
      <p:bldP spid="9" grpId="1" animBg="1"/>
      <p:bldP spid="10" grpId="0"/>
      <p:bldP spid="15" grpId="0"/>
      <p:bldP spid="16" grpId="0"/>
      <p:bldP spid="17" grpId="0" animBg="1"/>
      <p:bldP spid="17" grpId="1" animBg="1"/>
      <p:bldP spid="1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Now you need to think what differential to multiply by, so that the two sides are equivalent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will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will need to cancel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numerator, which can be done by having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- can we do that from the information given?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blipFill>
                <a:blip r:embed="rId5"/>
                <a:stretch>
                  <a:fillRect l="-136" t="-370" r="-1495" b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287589" y="234260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5714" y="3831772"/>
            <a:ext cx="296092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146663" y="3836126"/>
            <a:ext cx="248194" cy="4136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" name="Rectangle 7"/>
          <p:cNvSpPr/>
          <p:nvPr/>
        </p:nvSpPr>
        <p:spPr>
          <a:xfrm>
            <a:off x="6888480" y="2133601"/>
            <a:ext cx="714103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2" name="Rectangle 31"/>
          <p:cNvSpPr/>
          <p:nvPr/>
        </p:nvSpPr>
        <p:spPr>
          <a:xfrm>
            <a:off x="6823168" y="2643052"/>
            <a:ext cx="714103" cy="317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36378" y="267788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4" grpId="0"/>
      <p:bldP spid="25" grpId="0"/>
      <p:bldP spid="29" grpId="0" animBg="1"/>
      <p:bldP spid="29" grpId="1" animBg="1"/>
      <p:bldP spid="30" grpId="0" animBg="1"/>
      <p:bldP spid="30" grpId="1" animBg="1"/>
      <p:bldP spid="8" grpId="0" animBg="1"/>
      <p:bldP spid="3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27064" y="2494993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blipFill>
                <a:blip r:embed="rId12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blipFill>
                <a:blip r:embed="rId15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blipFill>
                <a:blip r:embed="rId16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blipFill>
                <a:blip r:embed="rId17"/>
                <a:stretch>
                  <a:fillRect l="-11392" r="-506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blipFill>
                <a:blip r:embed="rId19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blipFill>
                <a:blip r:embed="rId20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blipFill>
                <a:blip r:embed="rId21"/>
                <a:stretch>
                  <a:fillRect l="-8547" t="-2000" r="-11966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have an equation linking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already!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blipFill>
                <a:blip r:embed="rId2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356458" y="401463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now know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blipFill>
                <a:blip r:embed="rId24"/>
                <a:stretch>
                  <a:fillRect t="-980" r="-1322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15247" y="3240371"/>
            <a:ext cx="43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Substitute these into the equation we formed…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7517567" y="483759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382584" y="5634433"/>
            <a:ext cx="289667" cy="7228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also told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blipFill>
                <a:blip r:embed="rId2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624354" y="5839881"/>
            <a:ext cx="104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So at the moment given, the area is increasing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per second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blipFill>
                <a:blip r:embed="rId2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83384" y="3596641"/>
            <a:ext cx="322216" cy="6705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335487" y="4628608"/>
            <a:ext cx="239484" cy="300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33600" y="3831774"/>
            <a:ext cx="609599" cy="4005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988628" y="3600997"/>
            <a:ext cx="396241" cy="6487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827520" y="4641671"/>
            <a:ext cx="478971" cy="2873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228011" y="2686597"/>
            <a:ext cx="927463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175863" y="5442860"/>
            <a:ext cx="322218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101840" y="4672152"/>
            <a:ext cx="195943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950720" y="4171409"/>
            <a:ext cx="627017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 animBg="1"/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numerator. Since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use it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now need to cancel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 and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blipFill>
                <a:blip r:embed="rId5"/>
                <a:stretch>
                  <a:fillRect t="-371" r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blipFill>
                <a:blip r:embed="rId9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917475" y="231212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45533" y="268224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561909" y="2686593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28115" y="2299062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1783" y="3936274"/>
            <a:ext cx="862148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40971" y="3400696"/>
            <a:ext cx="883919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4" grpId="0"/>
      <p:bldP spid="25" grpId="0"/>
      <p:bldP spid="2" grpId="0" animBg="1"/>
      <p:bldP spid="2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blipFill>
                <a:blip r:embed="rId7"/>
                <a:stretch>
                  <a:fillRect l="-4520" r="-395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56663" y="1744579"/>
            <a:ext cx="227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Follow the pattern you have learned!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5720495" y="1779840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blipFill>
                <a:blip r:embed="rId9"/>
                <a:stretch>
                  <a:fillRect l="-3535" r="-35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308323" y="37958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74972" y="3773676"/>
            <a:ext cx="24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constant will multiply the differentiated term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6" grpId="0" animBg="1"/>
      <p:bldP spid="1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75110" y="3082822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blipFill>
                <a:blip r:embed="rId13"/>
                <a:stretch>
                  <a:fillRect r="-256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752698" y="3087176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blipFill>
                <a:blip r:embed="rId14"/>
                <a:stretch>
                  <a:fillRect t="-943" r="-257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14652" y="2269367"/>
            <a:ext cx="494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two differentials so we can substitute them in…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7752698" y="3683713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33508" y="3806429"/>
            <a:ext cx="8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5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 animBg="1"/>
      <p:bldP spid="30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7273" r="-3030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blipFill>
                <a:blip r:embed="rId13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blipFill>
                <a:blip r:embed="rId14"/>
                <a:stretch>
                  <a:fillRect l="-11392" r="-632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blipFill>
                <a:blip r:embed="rId15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577042" y="1950707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757851" y="1986338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the differentials we calculated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537853" y="2825918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5279464" y="3605335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705599" y="2839778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21234" y="3789013"/>
            <a:ext cx="88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1406" y="5082235"/>
            <a:ext cx="447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given the conditions, the rate of increase of the surface area over time is equal to 18 divided by the hemisphere’s radius at that point in time…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In the decay of radioactive particles, the rate at which particles decay is proportional to the number of particles remaining. Write down a differential equation for the rate of change of the number of particles.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A differential equation is an equation that can be used to calculate a rate of change over time (essentially, what you have just been doing!)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40184" y="3727269"/>
            <a:ext cx="1332410" cy="19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be the number of particles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383279" y="2364377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rate of decay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600995" y="3048000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blipFill>
                <a:blip r:embed="rId7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355771" y="4933405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7566" y="5599611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particles…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48847" y="4946469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1530" y="5599612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971214" y="4794069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32764" y="5325292"/>
            <a:ext cx="1528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…the number of particles remaining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2822" y="6148252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0" grpId="0"/>
      <p:bldP spid="16" grpId="0"/>
      <p:bldP spid="17" grpId="0"/>
      <p:bldP spid="15" grpId="0"/>
      <p:bldP spid="25" grpId="0"/>
      <p:bldP spid="29" grpId="0"/>
      <p:bldP spid="30" grpId="0"/>
      <p:bldP spid="30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Newton’s law of cooling states that the rate of loss of temperature of a body is proportional to the excess temperature of the body compared to its surroundings. Write an equation that expresses this law.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5680" y="3735977"/>
            <a:ext cx="1645920" cy="2612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be the temperature of the surroundings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blipFill>
                <a:blip r:embed="rId2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705496" y="1663337"/>
            <a:ext cx="1467395" cy="15196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temperature of the body be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749041" y="2995748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blipFill>
                <a:blip r:embed="rId7"/>
                <a:stretch>
                  <a:fillRect l="-8966" t="-2174" r="-965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5338354" y="4680856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0149" y="5347062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temperature…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31430" y="4693920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4113" y="5347063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19260" y="4576354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5347" y="5072743"/>
            <a:ext cx="1528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…the difference between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termperature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body and its surroundings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5405" y="5895703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96935" y="2377440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rate of change of the temperature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blipFill>
                <a:blip r:embed="rId8"/>
                <a:stretch>
                  <a:fillRect t="-971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0" grpId="1"/>
      <p:bldP spid="2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40331" y="1942011"/>
            <a:ext cx="1423852" cy="11800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first sentence tells us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25438" y="1903600"/>
            <a:ext cx="3004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(the rate of loss of volume is proportional to the head’s surface area)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33897" y="5294812"/>
            <a:ext cx="287383" cy="28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being asked to find a differential equation starting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blipFill>
                <a:blip r:embed="rId4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blipFill>
                <a:blip r:embed="rId6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blipFill>
                <a:blip r:embed="rId8"/>
                <a:stretch>
                  <a:fillRect l="-272" t="-1980" r="-1497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numerator, as we need to cancel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blipFill>
                <a:blip r:embed="rId9"/>
                <a:stretch>
                  <a:fillRect l="-136" t="-240" r="-1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6387738" y="2172787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9588" y="252113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blipFill>
                <a:blip r:embed="rId6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05442" y="2534183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blipFill>
                <a:blip r:embed="rId10"/>
                <a:stretch>
                  <a:fillRect r="-309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209796" y="3156846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77543" y="324908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blipFill>
                <a:blip r:embed="rId15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blipFill>
                <a:blip r:embed="rId18"/>
                <a:stretch>
                  <a:fillRect l="-1316" r="-657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blipFill>
                <a:blip r:embed="rId19"/>
                <a:stretch>
                  <a:fillRect l="-41667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blipFill>
                <a:blip r:embed="rId22"/>
                <a:stretch>
                  <a:fillRect r="-621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blipFill>
                <a:blip r:embed="rId23"/>
                <a:stretch>
                  <a:fillRect l="-37500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614163" y="5529944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402289" y="5656218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378230" y="4345576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628708" y="4363779"/>
            <a:ext cx="133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we have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878973" y="5003073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/>
          <p:cNvSpPr/>
          <p:nvPr/>
        </p:nvSpPr>
        <p:spPr>
          <a:xfrm>
            <a:off x="7848493" y="5669278"/>
            <a:ext cx="241770" cy="59218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265817" y="4027718"/>
            <a:ext cx="352697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70172" y="4841969"/>
            <a:ext cx="461554" cy="2786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502229" y="5455923"/>
            <a:ext cx="988422" cy="561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792687" y="4032071"/>
            <a:ext cx="348342" cy="5312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892834" y="4741819"/>
            <a:ext cx="570411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58491" y="3466013"/>
            <a:ext cx="966652" cy="50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blipFill>
                <a:blip r:embed="rId2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8033658" y="5813756"/>
            <a:ext cx="8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5783" y="4872450"/>
            <a:ext cx="19594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583680" y="5495113"/>
            <a:ext cx="5921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939143" y="4376062"/>
            <a:ext cx="4397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87383" y="4572005"/>
            <a:ext cx="888274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 animBg="1"/>
      <p:bldP spid="24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80114" y="2199699"/>
            <a:ext cx="4275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telling us that, given the conditions, the radius of the snowman’s head will decrease at a constant rate over time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blipFill>
                <a:blip r:embed="rId7"/>
                <a:stretch>
                  <a:fillRect l="-3519" r="-29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31430" y="18664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separately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6408472" y="184950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blipFill>
                <a:blip r:embed="rId9"/>
                <a:stretch>
                  <a:fillRect l="-752" r="-601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blipFill>
                <a:blip r:embed="rId10"/>
                <a:stretch>
                  <a:fillRect l="-4192" r="-35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9931" y="3765751"/>
            <a:ext cx="2891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a constant will cause the differentiated term to be multiplied by it!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0080" y="312053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Be careful – when differentiating cos, the answer becomes negative!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39545" y="1657492"/>
            <a:ext cx="30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separately – be careful with the negatives!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5894668" y="166662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blipFill>
                <a:blip r:embed="rId10"/>
                <a:stretch>
                  <a:fillRect l="-2759" r="-27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stationary points will be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3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−0.253=2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blipFill>
                <a:blip r:embed="rId16"/>
                <a:stretch>
                  <a:fillRect r="-148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blipFill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5733559" y="361108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406988" y="421633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263296" y="47867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86551" y="43508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8174" y="489952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03274" y="5785354"/>
            <a:ext cx="428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find all values in the range we are working with…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=−0.253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blipFill>
                <a:blip r:embed="rId7"/>
                <a:stretch>
                  <a:fillRect l="-2513" r="-20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994914" y="24305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4412796" y="2735363"/>
            <a:ext cx="3326905" cy="34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6823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3681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70539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77397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rc 61"/>
          <p:cNvSpPr>
            <a:spLocks/>
          </p:cNvSpPr>
          <p:nvPr/>
        </p:nvSpPr>
        <p:spPr bwMode="auto">
          <a:xfrm flipH="1">
            <a:off x="4996501" y="2430563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4"/>
          <p:cNvSpPr>
            <a:spLocks/>
          </p:cNvSpPr>
          <p:nvPr/>
        </p:nvSpPr>
        <p:spPr bwMode="auto">
          <a:xfrm flipV="1">
            <a:off x="7053902" y="2108346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75"/>
              <p:cNvSpPr txBox="1">
                <a:spLocks noChangeArrowheads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64"/>
          <p:cNvSpPr>
            <a:spLocks/>
          </p:cNvSpPr>
          <p:nvPr/>
        </p:nvSpPr>
        <p:spPr bwMode="auto">
          <a:xfrm flipV="1">
            <a:off x="4323763" y="210399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7691803" y="2548130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x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4835390" y="2095284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y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48" name="Arc 60"/>
          <p:cNvSpPr>
            <a:spLocks/>
          </p:cNvSpPr>
          <p:nvPr/>
        </p:nvSpPr>
        <p:spPr bwMode="auto">
          <a:xfrm>
            <a:off x="5682301" y="2430563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3"/>
          <p:cNvSpPr>
            <a:spLocks/>
          </p:cNvSpPr>
          <p:nvPr/>
        </p:nvSpPr>
        <p:spPr bwMode="auto">
          <a:xfrm flipH="1" flipV="1">
            <a:off x="6368102" y="2108346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 flipV="1">
            <a:off x="4360546" y="2876550"/>
            <a:ext cx="3199130" cy="163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flipH="1" flipV="1">
            <a:off x="483498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0.253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blipFill>
                <a:blip r:embed="rId9"/>
                <a:stretch>
                  <a:fillRect l="-1316" r="-657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.030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blipFill>
                <a:blip r:embed="rId10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blipFill>
                <a:blip r:embed="rId11"/>
                <a:stretch>
                  <a:fillRect l="-13793" t="-2000" r="-37931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41"/>
          <p:cNvSpPr>
            <a:spLocks noChangeShapeType="1"/>
          </p:cNvSpPr>
          <p:nvPr/>
        </p:nvSpPr>
        <p:spPr bwMode="auto">
          <a:xfrm flipH="1" flipV="1">
            <a:off x="6530430" y="274283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 flipV="1">
            <a:off x="755913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.394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blipFill>
                <a:blip r:embed="rId12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=3.394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blipFill>
                <a:blip r:embed="rId13"/>
                <a:stretch>
                  <a:fillRect l="-3468" r="-2312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6.030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blipFill>
                <a:blip r:embed="rId14"/>
                <a:stretch>
                  <a:fillRect r="-4808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blipFill>
                <a:blip r:embed="rId15"/>
                <a:stretch>
                  <a:fillRect l="-2222" r="-370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blipFill>
                <a:blip r:embed="rId16"/>
                <a:stretch>
                  <a:fillRect r="-588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 flipV="1">
            <a:off x="5835614" y="3797234"/>
            <a:ext cx="308012" cy="441391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19951" y="38555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a sketch if it helps – remember you can also use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started!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blipFill>
                <a:blip r:embed="rId18"/>
                <a:stretch>
                  <a:fillRect l="-579" t="-1653" r="-231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3" grpId="0"/>
      <p:bldP spid="56" grpId="0" animBg="1"/>
      <p:bldP spid="58" grpId="0"/>
      <p:bldP spid="59" grpId="0"/>
      <p:bldP spid="48" grpId="0" animBg="1"/>
      <p:bldP spid="50" grpId="0" animBg="1"/>
      <p:bldP spid="60" grpId="0" animBg="1"/>
      <p:bldP spid="61" grpId="0" animBg="1"/>
      <p:bldP spid="63" grpId="0"/>
      <p:bldP spid="64" grpId="0"/>
      <p:bldP spid="65" grpId="0"/>
      <p:bldP spid="67" grpId="0" animBg="1"/>
      <p:bldP spid="70" grpId="0" animBg="1"/>
      <p:bldP spid="71" grpId="0"/>
      <p:bldP spid="54" grpId="0"/>
      <p:bldP spid="55" grpId="0"/>
      <p:bldP spid="62" grpId="0"/>
      <p:bldP spid="66" grpId="0"/>
      <p:bldP spid="72" grpId="0" animBg="1"/>
      <p:bldP spid="73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blipFill>
                <a:blip r:embed="rId7"/>
                <a:stretch>
                  <a:fillRect l="-2206" r="-294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blipFill>
                <a:blip r:embed="rId8"/>
                <a:stretch>
                  <a:fillRect r="-705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9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(1.70)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2(1.70)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(3.02)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2(3.02)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495925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400800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=1.82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=0.539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=3.02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2900" y="44005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the coordinates of the stationary points are:</a:t>
            </a:r>
          </a:p>
          <a:p>
            <a:pPr algn="ctr"/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4375" y="6029325"/>
            <a:ext cx="267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42155" t="26752" r="748" b="17088"/>
          <a:stretch/>
        </p:blipFill>
        <p:spPr>
          <a:xfrm>
            <a:off x="3848100" y="2409824"/>
            <a:ext cx="5095875" cy="281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0489" t="30457" r="6659" b="20346"/>
          <a:stretch/>
        </p:blipFill>
        <p:spPr>
          <a:xfrm>
            <a:off x="442190" y="2409824"/>
            <a:ext cx="8501786" cy="374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57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9B</a:t>
            </a:r>
          </a:p>
        </p:txBody>
      </p:sp>
    </p:spTree>
    <p:extLst>
      <p:ext uri="{BB962C8B-B14F-4D97-AF65-F5344CB8AC3E}">
        <p14:creationId xmlns:p14="http://schemas.microsoft.com/office/powerpoint/2010/main" val="140331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Find the equation of the tangent to the curve with equation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at the point (3,-1)</a:t>
                </a: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The curve C is defined by the parametric equations: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Find the coordinates of any points where C intersects the coordinate axes.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Solve the equation below in the interval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giving answers to 3sf.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 r="-1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blipFill>
                <a:blip r:embed="rId4"/>
                <a:stretch>
                  <a:fillRect l="-7692" r="-673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blipFill>
                <a:blip r:embed="rId6"/>
                <a:stretch>
                  <a:fillRect l="-4430" t="-2500" r="-126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blipFill>
                <a:blip r:embed="rId7"/>
                <a:stretch>
                  <a:fillRect l="-3302" r="-2830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179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(11.1,0)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blipFill>
                <a:blip r:embed="rId8"/>
                <a:stretch>
                  <a:fillRect l="-4505" r="-3904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0.588, 3.73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blipFill>
                <a:blip r:embed="rId9"/>
                <a:stretch>
                  <a:fillRect l="-4268" r="-36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Let’s start by looking at two graphs on a set of axes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080661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Let’s zoom in further…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42958" r="41686" b="28782"/>
          <a:stretch/>
        </p:blipFill>
        <p:spPr bwMode="auto">
          <a:xfrm>
            <a:off x="2185059" y="2315688"/>
            <a:ext cx="6575533" cy="40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48347" r="49705" b="22211"/>
          <a:stretch/>
        </p:blipFill>
        <p:spPr bwMode="auto">
          <a:xfrm>
            <a:off x="2814452" y="1923802"/>
            <a:ext cx="5676406" cy="40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tend towards being equal!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Let’s start by looking at two graphs on a set of axes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tend towards being equal!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4866995" y="3631706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33125" y="3771173"/>
            <a:ext cx="205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Divide both sides by x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blipFill rotWithShape="1">
                <a:blip r:embed="rId8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6" grpId="0"/>
      <p:bldP spid="17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blipFill>
                <a:blip r:embed="rId4"/>
                <a:stretch>
                  <a:fillRect l="-777" r="-1036" b="-41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649183" y="1779155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960933" y="1906747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From first principles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570410" y="2774703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890646" y="3883462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774664" y="4953429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The added powers come from multiplying 2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terms 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blipFill>
                <a:blip r:embed="rId14"/>
                <a:stretch>
                  <a:fillRect l="-1496" t="-1471" r="-374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23129" y="4024909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blipFill>
                <a:blip r:embed="rId15"/>
                <a:stretch>
                  <a:fillRect l="-467" r="-234" b="-7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87536" y="4366952"/>
            <a:ext cx="1460665" cy="997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Note: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(‘a small change in x’) is the same as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 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blipFill>
                <a:blip r:embed="rId16"/>
                <a:stretch>
                  <a:fillRect l="-1107" t="-1282" r="-4059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3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5" grpId="0" animBg="1"/>
      <p:bldP spid="5" grpId="1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blipFill>
                <a:blip r:embed="rId3"/>
                <a:stretch>
                  <a:fillRect l="-5525" t="-6742" b="-3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blipFill>
                <a:blip r:embed="rId4"/>
                <a:stretch>
                  <a:fillRect l="-339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blipFill>
                <a:blip r:embed="rId5"/>
                <a:stretch>
                  <a:fillRect l="-700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blipFill>
                <a:blip r:embed="rId6"/>
                <a:stretch>
                  <a:fillRect l="-527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50377" y="1541417"/>
            <a:ext cx="3753394" cy="2037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45578" y="391014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74819" y="1628899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0" name="Arc 9"/>
          <p:cNvSpPr/>
          <p:nvPr/>
        </p:nvSpPr>
        <p:spPr>
          <a:xfrm>
            <a:off x="4935188" y="1911926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4875811" y="2784763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4887686" y="3689267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4887686" y="4807526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3061" y="2085109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8636" y="3001487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2331" y="4702629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93623" y="5834743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40480" y="2473234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10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11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12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3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4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5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𝑥𝑙𝑛𝑎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7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8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9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0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3864033" y="169817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35781" y="1754184"/>
            <a:ext cx="323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Take natural logs of 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3972890" y="2233747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4038205" y="2769324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4486696" y="331361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4133999" y="3936272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4208021" y="4611186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4194958" y="5242558"/>
            <a:ext cx="307373" cy="63572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231575" y="2302824"/>
            <a:ext cx="202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4158" y="2825338"/>
            <a:ext cx="297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Rewrite using inverse 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using the rule above (remember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is a constant)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blipFill>
                <a:blip r:embed="rId17"/>
                <a:stretch>
                  <a:fillRect l="-528" t="-2083" r="-246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6566263" y="775063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blipFill>
                <a:blip r:embed="rId18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We can then replace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blipFill>
                <a:blip r:embed="rId1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519749" y="5385657"/>
            <a:ext cx="93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60816" y="3644142"/>
            <a:ext cx="593767" cy="3008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947754" y="4371308"/>
            <a:ext cx="241070" cy="309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37411" y="3043251"/>
            <a:ext cx="1168531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59182" y="1532313"/>
            <a:ext cx="868087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43399" y="5011387"/>
            <a:ext cx="358635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blipFill>
                <a:blip r:embed="rId11"/>
                <a:stretch>
                  <a:fillRect l="-5674" t="-10526" b="-289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blipFill>
                <a:blip r:embed="rId12"/>
                <a:stretch>
                  <a:fillRect l="-3800" b="-87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blipFill>
                <a:blip r:embed="rId13"/>
                <a:stretch>
                  <a:fillRect l="-4249" t="-6329" b="-278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85508" y="2948245"/>
                <a:ext cx="3506281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8" y="2948245"/>
                <a:ext cx="3506281" cy="624273"/>
              </a:xfrm>
              <a:prstGeom prst="rect">
                <a:avLst/>
              </a:prstGeom>
              <a:blipFill>
                <a:blip r:embed="rId14"/>
                <a:stretch>
                  <a:fillRect l="-2604" b="-980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5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885508" y="2333897"/>
            <a:ext cx="3474721" cy="1323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415246" y="384918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/>
      <p:bldP spid="46" grpId="0"/>
      <p:bldP spid="49" grpId="0"/>
      <p:bldP spid="50" grpId="0"/>
      <p:bldP spid="51" grpId="0" animBg="1"/>
      <p:bldP spid="52" grpId="0" animBg="1"/>
      <p:bldP spid="53" grpId="0" animBg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blipFill>
                <a:blip r:embed="rId12"/>
                <a:stretch>
                  <a:fillRect l="-3797" t="-4348" r="-126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blipFill>
                <a:blip r:embed="rId14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blipFill>
                <a:blip r:embed="rId15"/>
                <a:stretch>
                  <a:fillRect l="-4571" t="-4348" r="-62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444343" y="818606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77543" y="248195"/>
            <a:ext cx="1319349" cy="11756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502730" y="2063932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57060" y="1998024"/>
            <a:ext cx="23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Differentiate each term separately using the laws above…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1863" y="1889760"/>
            <a:ext cx="37446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52011" y="2721428"/>
            <a:ext cx="34398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9" grpId="0" animBg="1"/>
      <p:bldP spid="30" grpId="0"/>
      <p:bldP spid="4" grpId="0" animBg="1"/>
      <p:bldP spid="4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blipFill>
                <a:blip r:embed="rId12"/>
                <a:stretch>
                  <a:fillRect l="-2258" t="-2174" r="-19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67896" y="2046514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00603" y="2276698"/>
            <a:ext cx="2064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blipFill>
                <a:blip r:embed="rId14"/>
                <a:stretch>
                  <a:fillRect l="-2500" r="-25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blipFill>
                <a:blip r:embed="rId15"/>
                <a:stretch>
                  <a:fillRect l="-1950" r="-1671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blipFill>
                <a:blip r:embed="rId16"/>
                <a:stretch>
                  <a:fillRect l="-2703" r="-308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672547" y="2878182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887690" y="287758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</a:p>
        </p:txBody>
      </p:sp>
      <p:sp>
        <p:nvSpPr>
          <p:cNvPr id="37" name="Arc 36"/>
          <p:cNvSpPr/>
          <p:nvPr/>
        </p:nvSpPr>
        <p:spPr>
          <a:xfrm>
            <a:off x="6511438" y="3570514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91599" y="360910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906192" y="4280263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using the laws above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is just a number, so will ‘disappear’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blipFill>
                <a:blip r:embed="rId19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6435634" y="1245326"/>
            <a:ext cx="1158240" cy="27867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blipFill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884422" y="1985554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47459" y="1989316"/>
            <a:ext cx="169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Separate into two fractions</a:t>
            </a:r>
          </a:p>
        </p:txBody>
      </p:sp>
      <p:sp>
        <p:nvSpPr>
          <p:cNvPr id="53" name="Arc 52"/>
          <p:cNvSpPr/>
          <p:nvPr/>
        </p:nvSpPr>
        <p:spPr>
          <a:xfrm>
            <a:off x="6080364" y="2634343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6232764" y="3239589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287589" y="2633750"/>
            <a:ext cx="200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Simplify/rewrite for differentiation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4343" y="3278185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using the laws above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348548" y="827315"/>
            <a:ext cx="1010195" cy="705396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43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9C</a:t>
            </a:r>
          </a:p>
        </p:txBody>
      </p:sp>
    </p:spTree>
    <p:extLst>
      <p:ext uri="{BB962C8B-B14F-4D97-AF65-F5344CB8AC3E}">
        <p14:creationId xmlns:p14="http://schemas.microsoft.com/office/powerpoint/2010/main" val="1394698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 chain rule is a way of writing a differential as the product of two different differentials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This will allow you to differentiate increasingly complex functions, and will also be used to prove some of the results you have seen so far…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true since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would cancel out…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blipFill>
                <a:blip r:embed="rId3"/>
                <a:stretch>
                  <a:fillRect l="-42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152225" y="1740023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86365" y="1430784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2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using the chain rule.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2752078" y="4021584"/>
            <a:ext cx="701336" cy="674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36914" y="4003829"/>
            <a:ext cx="525051" cy="7075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a new function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’, which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it would be written as ‘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…’ , with the right hand side being all terms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blipFill>
                <a:blip r:embed="rId5"/>
                <a:stretch>
                  <a:fillRect t="-38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we create using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must then be used to eliminate all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our current function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it does not, then we cannot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blipFill>
                <a:blip r:embed="rId6"/>
                <a:stretch>
                  <a:fillRect t="-719" r="-1147" b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05850" y="3320249"/>
            <a:ext cx="355106" cy="621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92424" y="3320249"/>
            <a:ext cx="344749" cy="624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blipFill>
                <a:blip r:embed="rId7"/>
                <a:stretch>
                  <a:fillRect l="-3084" t="-2500" r="-1322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blipFill>
                <a:blip r:embed="rId8"/>
                <a:stretch>
                  <a:fillRect l="-185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69981" y="1296141"/>
            <a:ext cx="79899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01305" y="1750381"/>
            <a:ext cx="1145219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blipFill>
                <a:blip r:embed="rId9"/>
                <a:stretch>
                  <a:fillRect l="-7477" r="-1869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blipFill>
                <a:blip r:embed="rId10"/>
                <a:stretch>
                  <a:fillRect l="-2162" r="-10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27242" y="299101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574332" y="3136142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6" name="Arc 35"/>
          <p:cNvSpPr/>
          <p:nvPr/>
        </p:nvSpPr>
        <p:spPr>
          <a:xfrm>
            <a:off x="7796713" y="299249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3145020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459768" y="220166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43997" y="2833456"/>
            <a:ext cx="176073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668611" y="220314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We can now use this to find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blipFill>
                <a:blip r:embed="rId16"/>
                <a:stretch>
                  <a:fillRect t="-1460" r="-725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465468" y="3864111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blipFill>
                <a:blip r:embed="rId18"/>
                <a:stretch>
                  <a:fillRect l="-12903" t="-2500" r="-3226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02511" y="4993435"/>
                <a:ext cx="1084656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11" y="4993435"/>
                <a:ext cx="1084656" cy="246221"/>
              </a:xfrm>
              <a:prstGeom prst="rect">
                <a:avLst/>
              </a:prstGeom>
              <a:blipFill>
                <a:blip r:embed="rId19"/>
                <a:stretch>
                  <a:fillRect l="-2809" r="-3371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265533" y="453868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5530" y="4487028"/>
            <a:ext cx="1588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58" name="Arc 57"/>
          <p:cNvSpPr/>
          <p:nvPr/>
        </p:nvSpPr>
        <p:spPr>
          <a:xfrm>
            <a:off x="7213746" y="5152726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943194" y="5766765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448997" y="5117342"/>
            <a:ext cx="1588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second term can be written as a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blipFill>
                <a:blip r:embed="rId2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64929" y="5567779"/>
            <a:ext cx="14944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128552" y="6181818"/>
            <a:ext cx="86705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942121" y="4983332"/>
            <a:ext cx="36990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934723" y="4239087"/>
            <a:ext cx="306279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515775" y="3246268"/>
            <a:ext cx="908481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08198" y="4250924"/>
            <a:ext cx="329953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525087" y="4962618"/>
            <a:ext cx="870012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560598" y="3275859"/>
            <a:ext cx="1395274" cy="5149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7" grpId="0" build="allAtOnce"/>
      <p:bldP spid="16" grpId="0" animBg="1"/>
      <p:bldP spid="16" grpId="1" animBg="1"/>
      <p:bldP spid="22" grpId="0" animBg="1"/>
      <p:bldP spid="22" grpId="1" animBg="1"/>
      <p:bldP spid="18" grpId="0"/>
      <p:bldP spid="19" grpId="0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0" grpId="0"/>
      <p:bldP spid="28" grpId="0"/>
      <p:bldP spid="29" grpId="0"/>
      <p:bldP spid="32" grpId="0"/>
      <p:bldP spid="33" grpId="0" animBg="1"/>
      <p:bldP spid="34" grpId="0"/>
      <p:bldP spid="36" grpId="0" animBg="1"/>
      <p:bldP spid="38" grpId="0"/>
      <p:bldP spid="39" grpId="0"/>
      <p:bldP spid="43" grpId="0" animBg="1"/>
      <p:bldP spid="43" grpId="1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7" grpId="0"/>
      <p:bldP spid="58" grpId="0" animBg="1"/>
      <p:bldP spid="60" grpId="0" animBg="1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blipFill>
                <a:blip r:embed="rId4"/>
                <a:stretch>
                  <a:fillRect l="-5303" r="-1515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blipFill>
                <a:blip r:embed="rId5"/>
                <a:stretch>
                  <a:fillRect l="-151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blipFill>
                <a:blip r:embed="rId6"/>
                <a:stretch>
                  <a:fillRect l="-4487" r="-12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blipFill>
                <a:blip r:embed="rId7"/>
                <a:stretch>
                  <a:fillRect l="-6452" r="-322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2521" r="-420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blipFill>
                <a:blip r:embed="rId9"/>
                <a:stretch>
                  <a:fillRect l="-7874" t="-2985" r="-15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t="-1493" r="-142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5220710" y="2777950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5405657" y="2852055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255581" y="203298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blipFill>
                <a:blip r:embed="rId1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6277994" y="203446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blipFill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blipFill>
                <a:blip r:embed="rId13"/>
                <a:stretch>
                  <a:fillRect l="-4918" t="-2985" r="-327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172505" y="3491560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blipFill>
                <a:blip r:embed="rId14"/>
                <a:stretch>
                  <a:fillRect l="-12676" t="-2985" r="-422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blipFill>
                <a:blip r:embed="rId15"/>
                <a:stretch>
                  <a:fillRect l="-12963" r="-3704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blipFill>
                <a:blip r:embed="rId16"/>
                <a:stretch>
                  <a:fillRect l="-4255" r="-212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blipFill>
                <a:blip r:embed="rId17"/>
                <a:stretch>
                  <a:fillRect l="-4265" t="-2985" r="-426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blipFill>
                <a:blip r:embed="rId18"/>
                <a:stretch>
                  <a:fillRect l="-3285" t="-2985" r="-328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652973" y="410148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854195" y="4087843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3561" y="4638258"/>
            <a:ext cx="186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second term can be written in a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blipFill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rc 101"/>
          <p:cNvSpPr/>
          <p:nvPr/>
        </p:nvSpPr>
        <p:spPr>
          <a:xfrm>
            <a:off x="7370585" y="2823818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7555532" y="289792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blipFill>
                <a:blip r:embed="rId20"/>
                <a:stretch>
                  <a:fillRect l="-4000" t="-2985" r="-88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Arc 104"/>
          <p:cNvSpPr/>
          <p:nvPr/>
        </p:nvSpPr>
        <p:spPr>
          <a:xfrm>
            <a:off x="6716597" y="461786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Arc 105"/>
          <p:cNvSpPr/>
          <p:nvPr/>
        </p:nvSpPr>
        <p:spPr>
          <a:xfrm>
            <a:off x="7019917" y="5160885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985886" y="570390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164280" y="5829345"/>
            <a:ext cx="1535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820792" y="3849950"/>
            <a:ext cx="295923" cy="47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866660" y="4446234"/>
            <a:ext cx="321076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536488" y="2938509"/>
            <a:ext cx="78123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6579831" y="2939989"/>
            <a:ext cx="886289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6261715" y="3846991"/>
            <a:ext cx="29000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325339" y="4487662"/>
            <a:ext cx="412812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53956" y="5021802"/>
            <a:ext cx="136126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5973190" y="5582574"/>
            <a:ext cx="463121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5761606" y="1731144"/>
            <a:ext cx="772359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9" grpId="0"/>
      <p:bldP spid="61" grpId="0"/>
      <p:bldP spid="72" grpId="0"/>
      <p:bldP spid="73" grpId="0"/>
      <p:bldP spid="74" grpId="0"/>
      <p:bldP spid="75" grpId="0" animBg="1"/>
      <p:bldP spid="76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4" grpId="0"/>
      <p:bldP spid="95" grpId="0"/>
      <p:bldP spid="102" grpId="0" animBg="1"/>
      <p:bldP spid="103" grpId="0"/>
      <p:bldP spid="104" grpId="0"/>
      <p:bldP spid="105" grpId="0" animBg="1"/>
      <p:bldP spid="106" grpId="0" animBg="1"/>
      <p:bldP spid="107" grpId="0" animBg="1"/>
      <p:bldP spid="108" grpId="0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As a general rule, using the alternative notation for functions…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9545" t="-27500" r="-13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5237" r="-2743" b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99821" y="3204838"/>
            <a:ext cx="701336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901301" y="3809999"/>
            <a:ext cx="1028330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11045" y="4225771"/>
            <a:ext cx="399495" cy="6214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1250" y="4877646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the bracketed part using the ‘normal’ pattern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151573" y="4225771"/>
            <a:ext cx="53267" cy="6303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8928" y="4886524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Then multiply by the derivative of the bracketed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929" t="-24390" r="-6696" b="-48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5691" r="-2981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47173" y="3241828"/>
            <a:ext cx="701336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048653" y="3846989"/>
            <a:ext cx="778275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958397" y="4262761"/>
            <a:ext cx="399495" cy="62143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Differentiate the entire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term as a whole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H="1" flipV="1">
            <a:off x="7137647" y="4261282"/>
            <a:ext cx="214546" cy="63179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Then multiply by the derivative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2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3" grpId="0" animBg="1"/>
      <p:bldP spid="49" grpId="0" animBg="1"/>
      <p:bldP spid="55" grpId="0"/>
      <p:bldP spid="57" grpId="0"/>
      <p:bldP spid="62" grpId="0"/>
      <p:bldP spid="63" grpId="0"/>
      <p:bldP spid="64" grpId="0" animBg="1"/>
      <p:bldP spid="65" grpId="0" animBg="1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gradient of the curve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Start by writing the function in a </a:t>
                </a:r>
                <a:r>
                  <a:rPr lang="en-US" sz="1600" dirty="0" err="1">
                    <a:latin typeface="Comic Sans MS" pitchFamily="66" charset="0"/>
                    <a:sym typeface="Wingdings" panose="05000000000000000000" pitchFamily="2" charset="2"/>
                  </a:rPr>
                  <a:t>differentiatable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form: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blipFill>
                <a:blip r:embed="rId12"/>
                <a:stretch>
                  <a:fillRect l="-12500" t="-4444" r="-1250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7288698" y="1785258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402836" y="1753946"/>
            <a:ext cx="174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using the rule above</a:t>
            </a:r>
          </a:p>
        </p:txBody>
      </p:sp>
      <p:sp>
        <p:nvSpPr>
          <p:cNvPr id="32" name="Arc 31"/>
          <p:cNvSpPr/>
          <p:nvPr/>
        </p:nvSpPr>
        <p:spPr>
          <a:xfrm>
            <a:off x="7249510" y="2486299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26629" y="348343"/>
            <a:ext cx="1262742" cy="888274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81897" y="1454333"/>
            <a:ext cx="1123406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86250" y="2103120"/>
            <a:ext cx="1406435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801394" y="2272938"/>
            <a:ext cx="583476" cy="3309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77543" y="2146664"/>
            <a:ext cx="213360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408022" y="3030584"/>
            <a:ext cx="287383" cy="34834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89922" y="2642219"/>
            <a:ext cx="93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8754" y="3669832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To find the gradient at the coordinate indicated, substitute in the x-value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227739" y="4641671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118882" y="5334002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33168" y="5507339"/>
            <a:ext cx="9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3270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/>
      <p:bldP spid="32" grpId="0" animBg="1"/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3" grpId="0"/>
      <p:bldP spid="44" grpId="0"/>
      <p:bldP spid="45" grpId="0"/>
      <p:bldP spid="46" grpId="0"/>
      <p:bldP spid="48" grpId="0" animBg="1"/>
      <p:bldP spid="50" grpId="0"/>
      <p:bldP spid="51" grpId="0" animBg="1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There is one final rule that you can use (which you saw in the previous section)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821303" y="1759132"/>
            <a:ext cx="257279" cy="73128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Sometimes it is easier to differentiate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instead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this will give you the gradient function, but in terms of the y-coordinate instead of the x-coordinate!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blipFill>
                <a:blip r:embed="rId10"/>
                <a:stretch>
                  <a:fillRect t="-521" r="-24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3" grpId="0" animBg="1"/>
      <p:bldP spid="5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on the curve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blipFill>
                <a:blip r:embed="rId9"/>
                <a:stretch>
                  <a:fillRect l="-2105" t="-2174" r="-368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53121" y="1689462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758403" y="1710402"/>
            <a:ext cx="21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normal rules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6896813" y="2373085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7040504" y="3082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01316" y="3844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63203" y="2459339"/>
            <a:ext cx="181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‘Invert’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825" y="3086357"/>
            <a:ext cx="18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the y-coordinate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1248" y="3974631"/>
            <a:ext cx="983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62" y="242270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003320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155720" y="3200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8" name="Arc 47"/>
          <p:cNvSpPr/>
          <p:nvPr/>
        </p:nvSpPr>
        <p:spPr>
          <a:xfrm>
            <a:off x="7775275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927675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39000" y="4495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620000" y="5257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9436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553200" y="3352800"/>
            <a:ext cx="12192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886200" y="3352800"/>
            <a:ext cx="1143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4770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038600" y="2819400"/>
            <a:ext cx="914400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4676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each differential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8600" y="5486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u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blipFill>
                <a:blip r:embed="rId17"/>
                <a:stretch>
                  <a:fillRect l="-9502" t="-27500" r="-90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blipFill>
                <a:blip r:embed="rId18"/>
                <a:stretch>
                  <a:fillRect l="-5237" r="-2743" b="-203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1210" y="150645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We can use the chain rule to prove some of the rules you have seen so far…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51933" y="5126516"/>
            <a:ext cx="613272" cy="3378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62450" y="5115499"/>
            <a:ext cx="520548" cy="3819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6060194" y="5862810"/>
            <a:ext cx="1122803" cy="3837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1" grpId="0"/>
      <p:bldP spid="42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6" grpId="0"/>
      <p:bldP spid="43" grpId="0"/>
      <p:bldP spid="69" grpId="0"/>
      <p:bldP spid="35" grpId="0" animBg="1"/>
      <p:bldP spid="35" grpId="1" animBg="1"/>
      <p:bldP spid="38" grpId="0" animBg="1"/>
      <p:bldP spid="38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blipFill>
                <a:blip r:embed="rId9"/>
                <a:stretch>
                  <a:fillRect l="-7241" t="-21951" r="-3103" b="-5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blipFill>
                <a:blip r:embed="rId10"/>
                <a:stretch>
                  <a:fillRect l="-3627" t="-25000" r="-2073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blipFill>
                <a:blip r:embed="rId13"/>
                <a:stretch>
                  <a:fillRect l="-4348" r="-130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blipFill>
                <a:blip r:embed="rId14"/>
                <a:stretch>
                  <a:fillRect l="-182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865077" y="3657600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expression therefore tends towards 1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88176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340549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419199" y="537144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304800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36374" y="5191497"/>
            <a:ext cx="570016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blipFill>
                <a:blip r:embed="rId18"/>
                <a:stretch>
                  <a:fillRect l="-11111" t="-21429" r="-5000" b="-476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blipFill>
                <a:blip r:embed="rId19"/>
                <a:stretch>
                  <a:fillRect l="-6472" t="-1724" r="-3883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183179" y="301221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435552" y="3104174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49927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585454" y="540706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554799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21326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566056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785755" y="5179621"/>
            <a:ext cx="605642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blipFill>
                <a:blip r:embed="rId18"/>
                <a:stretch>
                  <a:fillRect l="-9050" t="-27500" r="-633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blipFill>
                <a:blip r:embed="rId19"/>
                <a:stretch>
                  <a:fillRect l="-5602" t="-1724" r="-3081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42701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4" y="5165766"/>
            <a:ext cx="767937" cy="3443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928259" y="5179621"/>
            <a:ext cx="593767" cy="3424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blipFill>
                <a:blip r:embed="rId18"/>
                <a:stretch>
                  <a:fillRect l="-8929" t="-27500" r="-6250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blipFill>
                <a:blip r:embed="rId19"/>
                <a:stretch>
                  <a:fillRect l="-5277" t="-1724" r="-2902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9D</a:t>
            </a:r>
          </a:p>
        </p:txBody>
      </p:sp>
    </p:spTree>
    <p:extLst>
      <p:ext uri="{BB962C8B-B14F-4D97-AF65-F5344CB8AC3E}">
        <p14:creationId xmlns:p14="http://schemas.microsoft.com/office/powerpoint/2010/main" val="510351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product rule is used when we have 2 functions multiplied together.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Don’t confuse this with the chain rule, where we have a function of a function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You also should hopefully remember this!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Bodoni MT Black" panose="02070A03080606020203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99588" y="527957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4796" y="592182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blipFill>
                <a:blip r:embed="rId9"/>
                <a:stretch>
                  <a:fillRect l="-1546" t="-4717" r="-1289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29" grpId="1"/>
      <p:bldP spid="31" grpId="0"/>
      <p:bldP spid="4" grpId="0"/>
      <p:bldP spid="33" grpId="0"/>
      <p:bldP spid="34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466393" y="1505339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𝑓𝑔</m:t>
                      </m:r>
                      <m:r>
                        <a:rPr lang="en-US" b="0" i="1" smtClean="0">
                          <a:latin typeface="Cambria Math"/>
                        </a:rPr>
                        <m:t>)′(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multiplied functions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4876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differential of the two multiplied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blipFill>
                <a:blip r:embed="rId1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blipFill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blipFill>
                <a:blip r:embed="rId1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blipFill>
                <a:blip r:embed="rId1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727441" y="17432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879841" y="17432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two functions are multiplied together. So are any changes to them.</a:t>
            </a:r>
          </a:p>
        </p:txBody>
      </p:sp>
      <p:sp>
        <p:nvSpPr>
          <p:cNvPr id="40" name="Arc 39"/>
          <p:cNvSpPr/>
          <p:nvPr/>
        </p:nvSpPr>
        <p:spPr>
          <a:xfrm>
            <a:off x="8156510" y="336057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8010525" y="406600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7419975" y="481848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591175" y="556143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and add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blipFill>
                <a:blip r:embed="rId20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949682" y="256125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322907" y="3363686"/>
            <a:ext cx="8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2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32406" y="405492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using square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6200" y="494230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Some of these are differentials!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54722" y="4572092"/>
            <a:ext cx="1255503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10300" y="4561309"/>
            <a:ext cx="1235015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0" y="1954762"/>
            <a:ext cx="2427514" cy="536511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333874" y="5380459"/>
            <a:ext cx="381001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10175" y="5380459"/>
            <a:ext cx="3810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blipFill>
                <a:blip r:embed="rId2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/>
          <p:cNvSpPr/>
          <p:nvPr/>
        </p:nvSpPr>
        <p:spPr>
          <a:xfrm>
            <a:off x="3648075" y="5380459"/>
            <a:ext cx="6858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352800" y="6075784"/>
            <a:ext cx="34937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954554" y="3027784"/>
            <a:ext cx="2313993" cy="26035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958 w 1312173"/>
              <a:gd name="connsiteY0" fmla="*/ 0 h 448574"/>
              <a:gd name="connsiteX1" fmla="*/ 1312173 w 1312173"/>
              <a:gd name="connsiteY1" fmla="*/ 0 h 448574"/>
              <a:gd name="connsiteX2" fmla="*/ 1312173 w 1312173"/>
              <a:gd name="connsiteY2" fmla="*/ 448574 h 448574"/>
              <a:gd name="connsiteX3" fmla="*/ 0 w 1312173"/>
              <a:gd name="connsiteY3" fmla="*/ 442344 h 448574"/>
              <a:gd name="connsiteX4" fmla="*/ 958 w 1312173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73" h="448574">
                <a:moveTo>
                  <a:pt x="958" y="0"/>
                </a:moveTo>
                <a:lnTo>
                  <a:pt x="1312173" y="0"/>
                </a:lnTo>
                <a:lnTo>
                  <a:pt x="1312173" y="448574"/>
                </a:lnTo>
                <a:lnTo>
                  <a:pt x="0" y="442344"/>
                </a:lnTo>
                <a:cubicBezTo>
                  <a:pt x="319" y="294896"/>
                  <a:pt x="639" y="147448"/>
                  <a:pt x="958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92417" y="2942253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679372" y="3799115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181600" y="3800475"/>
            <a:ext cx="678024" cy="22724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667125" y="4561309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038975" y="378978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800975" y="3799309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848350" y="457083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10" grpId="0" animBg="1"/>
      <p:bldP spid="1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2000" b="0" dirty="0"/>
                  <a:t>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𝑢𝑣</m:t>
                    </m:r>
                  </m:oMath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blipFill>
                <a:blip r:embed="rId4"/>
                <a:stretch>
                  <a:fillRect l="-4741" t="-10769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)+</m:t>
                      </m:r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blipFill>
                <a:blip r:embed="rId6"/>
                <a:stretch>
                  <a:fillRect l="-2786" t="-9231" r="-836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blipFill>
                <a:blip r:embed="rId7"/>
                <a:stretch>
                  <a:fillRect t="-3774" r="-1393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4724400"/>
            <a:ext cx="7638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either of these notations!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</a:t>
            </a:r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do not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get given this on exams…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4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be able to recognize that this is two separate functions multiplied together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 good starting point is to write the functions out separately (as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), and then differentiate both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will give you all the information you need to then use the product rule…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blipFill>
                <a:blip r:embed="rId7"/>
                <a:stretch>
                  <a:fillRect t="-248" r="-664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91838" y="2971067"/>
            <a:ext cx="251312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62200" y="2971067"/>
            <a:ext cx="711200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blipFill>
                <a:blip r:embed="rId8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blipFill>
                <a:blip r:embed="rId9"/>
                <a:stretch>
                  <a:fillRect l="-2424" r="-36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blipFill>
                <a:blip r:embed="rId10"/>
                <a:stretch>
                  <a:fillRect l="-6195" t="-1493" r="-354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blipFill>
                <a:blip r:embed="rId11"/>
                <a:stretch>
                  <a:fillRect l="-2521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blipFill>
                <a:blip r:embed="rId12"/>
                <a:stretch>
                  <a:fillRect l="-2174" r="-1087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blipFill>
                <a:blip r:embed="rId14"/>
                <a:stretch>
                  <a:fillRect l="-2521" t="-1493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47622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8765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3022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886441" y="1968500"/>
            <a:ext cx="125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6" name="Arc 25"/>
          <p:cNvSpPr/>
          <p:nvPr/>
        </p:nvSpPr>
        <p:spPr>
          <a:xfrm>
            <a:off x="7734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7340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8864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30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76700" y="34429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38600" y="5919431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do some rearranging here (it would be good for you to practice this as it can help simplify expressions!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7734041" y="43815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9141" y="42418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44" name="Freeform 43"/>
          <p:cNvSpPr/>
          <p:nvPr/>
        </p:nvSpPr>
        <p:spPr>
          <a:xfrm>
            <a:off x="4914900" y="41899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91100" y="4864100"/>
            <a:ext cx="2794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092700" y="40894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321300" y="4711700"/>
            <a:ext cx="1143000" cy="5207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99100" y="42026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642100" y="4749800"/>
            <a:ext cx="787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638800" y="40883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442200" y="4824963"/>
            <a:ext cx="3175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178300" y="1370563"/>
            <a:ext cx="5842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076700" y="1738863"/>
            <a:ext cx="736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1849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087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blipFill>
                <a:blip r:embed="rId22"/>
                <a:stretch>
                  <a:fillRect l="-3061" r="-1020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721341" y="51435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0" name="Arc 59"/>
          <p:cNvSpPr/>
          <p:nvPr/>
        </p:nvSpPr>
        <p:spPr>
          <a:xfrm>
            <a:off x="7683241" y="50038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9" grpId="0"/>
      <p:bldP spid="37" grpId="0"/>
      <p:bldP spid="38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10" grpId="0"/>
      <p:bldP spid="58" grpId="0"/>
      <p:bldP spid="59" grpId="0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77800" y="3696931"/>
            <a:ext cx="36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are going to write this as a single fraction with a common denominator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blipFill>
                <a:blip r:embed="rId9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blipFill>
                <a:blip r:embed="rId10"/>
                <a:stretch>
                  <a:fillRect l="-2128" r="-2979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blipFill>
                <a:blip r:embed="rId1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blipFill>
                <a:blip r:embed="rId13"/>
                <a:stretch>
                  <a:fillRect l="-2538" r="-304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7251441" y="18067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7365741" y="18669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each term as a multiplication</a:t>
            </a:r>
          </a:p>
        </p:txBody>
      </p:sp>
      <p:sp>
        <p:nvSpPr>
          <p:cNvPr id="84" name="Arc 83"/>
          <p:cNvSpPr/>
          <p:nvPr/>
        </p:nvSpPr>
        <p:spPr>
          <a:xfrm>
            <a:off x="7200641" y="25306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7302241" y="33688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>
            <a:off x="7251441" y="40673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/>
          <p:cNvSpPr/>
          <p:nvPr/>
        </p:nvSpPr>
        <p:spPr>
          <a:xfrm>
            <a:off x="5981441" y="47531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5486141" y="54135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365741" y="25654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each pair of multiplied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the right hand term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7403841" y="4089400"/>
            <a:ext cx="17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Combine terms – the two square roots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46541" y="48006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and simplify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97241" y="54991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𝐴𝑐𝑜𝑠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blipFill>
                <a:blip r:embed="rId7"/>
                <a:stretch>
                  <a:fillRect l="-3810" r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blipFill>
                <a:blip r:embed="rId8"/>
                <a:stretch>
                  <a:fillRect l="-2013" r="-268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blipFill>
                <a:blip r:embed="rId9"/>
                <a:stretch>
                  <a:fillRect l="-503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blipFill>
                <a:blip r:embed="rId10"/>
                <a:stretch>
                  <a:fillRect l="-93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blipFill>
                <a:blip r:embed="rId11"/>
                <a:stretch>
                  <a:fillRect l="-1734" r="-57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blipFill>
                <a:blip r:embed="rId13"/>
                <a:stretch>
                  <a:fillRect l="-2049" t="-1493" r="-163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47114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48257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9" name="Arc 48"/>
          <p:cNvSpPr/>
          <p:nvPr/>
        </p:nvSpPr>
        <p:spPr>
          <a:xfrm>
            <a:off x="72006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75600" y="196850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51" name="Arc 50"/>
          <p:cNvSpPr/>
          <p:nvPr/>
        </p:nvSpPr>
        <p:spPr>
          <a:xfrm>
            <a:off x="7861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6324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7848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514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p:sp>
        <p:nvSpPr>
          <p:cNvPr id="55" name="Freeform 54"/>
          <p:cNvSpPr/>
          <p:nvPr/>
        </p:nvSpPr>
        <p:spPr>
          <a:xfrm>
            <a:off x="4038600" y="1371600"/>
            <a:ext cx="673100" cy="2794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37000" y="1738863"/>
            <a:ext cx="863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833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0071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076700" y="33540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  <a:blipFill>
                <a:blip r:embed="rId2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/>
          <p:cNvSpPr/>
          <p:nvPr/>
        </p:nvSpPr>
        <p:spPr>
          <a:xfrm>
            <a:off x="7822941" y="42926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988041" y="41529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98" name="Freeform 97"/>
          <p:cNvSpPr/>
          <p:nvPr/>
        </p:nvSpPr>
        <p:spPr>
          <a:xfrm>
            <a:off x="4914900" y="41010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991100" y="4749800"/>
            <a:ext cx="381000" cy="2413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092700" y="40005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372100" y="4762500"/>
            <a:ext cx="11303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499100" y="41137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667500" y="4775200"/>
            <a:ext cx="6985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638800" y="39994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66000" y="4761463"/>
            <a:ext cx="457200" cy="2296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blipFill>
                <a:blip r:embed="rId2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blipFill>
                <a:blip r:embed="rId22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7810241" y="50546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10" name="Arc 109"/>
          <p:cNvSpPr/>
          <p:nvPr/>
        </p:nvSpPr>
        <p:spPr>
          <a:xfrm>
            <a:off x="7772141" y="49149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Compare what we have with what we are aiming for – 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been factorised out?</a:t>
                </a: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blipFill>
                <a:blip r:embed="rId24"/>
                <a:stretch>
                  <a:fillRect t="-1653" r="-40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9000" y="3302000"/>
            <a:ext cx="863600" cy="342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blipFill>
                <a:blip r:embed="rId25"/>
                <a:stretch>
                  <a:fillRect l="-3279" r="-409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  <a:blipFill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Factorise 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blipFill>
                <a:blip r:embed="rId27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Arc 116"/>
          <p:cNvSpPr/>
          <p:nvPr/>
        </p:nvSpPr>
        <p:spPr>
          <a:xfrm>
            <a:off x="7441941" y="55245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5067300" y="5410200"/>
            <a:ext cx="7366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565900" y="5410200"/>
            <a:ext cx="8255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940300" y="5981700"/>
            <a:ext cx="7874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2" grpId="0"/>
      <p:bldP spid="67" grpId="0"/>
      <p:bldP spid="68" grpId="0"/>
      <p:bldP spid="77" grpId="0"/>
      <p:bldP spid="94" grpId="0"/>
      <p:bldP spid="95" grpId="0"/>
      <p:bldP spid="96" grpId="0" animBg="1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7" grpId="0"/>
      <p:bldP spid="108" grpId="0"/>
      <p:bldP spid="109" grpId="0"/>
      <p:bldP spid="110" grpId="0" animBg="1"/>
      <p:bldP spid="112" grpId="0"/>
      <p:bldP spid="2" grpId="0" animBg="1"/>
      <p:bldP spid="2" grpId="1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blipFill>
                <a:blip r:embed="rId9"/>
                <a:stretch>
                  <a:fillRect l="-5510" r="-551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blipFill>
                <a:blip r:embed="rId10"/>
                <a:stretch>
                  <a:fillRect l="-3241" r="-216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blipFill>
                <a:blip r:embed="rId14"/>
                <a:stretch>
                  <a:fillRect l="-127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128235" y="4011275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4994033" y="473964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69877" y="4937760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5527433" y="385572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5557913" y="289560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009273" y="559308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03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5714" r="-1142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blipFill>
                <a:blip r:embed="rId19"/>
                <a:stretch>
                  <a:fillRect l="-5921" r="-1974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22" grpId="0"/>
      <p:bldP spid="23" grpId="0"/>
      <p:bldP spid="12" grpId="0"/>
      <p:bldP spid="26" grpId="0"/>
      <p:bldP spid="21" grpId="0"/>
      <p:bldP spid="25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9E</a:t>
            </a:r>
          </a:p>
        </p:txBody>
      </p:sp>
    </p:spTree>
    <p:extLst>
      <p:ext uri="{BB962C8B-B14F-4D97-AF65-F5344CB8AC3E}">
        <p14:creationId xmlns:p14="http://schemas.microsoft.com/office/powerpoint/2010/main" val="3075457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quotient rule is used when we have one function divided by another.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94857" y="1515291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divided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4629417" y="290360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104168" y="312658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718089" y="2950990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80109" y="3137212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1759" y="2869778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718395" y="2899447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550433" y="3277054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4573622" y="4484915"/>
            <a:ext cx="1600756" cy="2111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blipFill>
                <a:blip r:embed="rId1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5595865" y="5166410"/>
            <a:ext cx="1818167" cy="212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383214" y="5296091"/>
            <a:ext cx="191386" cy="1701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blipFill>
                <a:blip r:embed="rId1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4796602" y="166460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065959" y="16858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two functions are divided together. So are any changes to them.</a:t>
            </a:r>
          </a:p>
        </p:txBody>
      </p:sp>
      <p:sp>
        <p:nvSpPr>
          <p:cNvPr id="87" name="Arc 86"/>
          <p:cNvSpPr/>
          <p:nvPr/>
        </p:nvSpPr>
        <p:spPr>
          <a:xfrm>
            <a:off x="6703273" y="2575762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642110" y="3277207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7261228" y="397571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7318746" y="466652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348517" y="53998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all terms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blipFill>
                <a:blip r:embed="rId1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847672" y="3372901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fractions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and 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blipFill>
                <a:blip r:embed="rId2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7489270" y="4664605"/>
            <a:ext cx="17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2 separate fractions, the first </a:t>
            </a:r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subtract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second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36358" y="5524400"/>
            <a:ext cx="131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numerators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682568" y="5829201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249021" y="514716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045855" y="515389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518889" y="5846223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603204" y="515547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747591" y="514795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96559" y="4377640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389088" y="4460815"/>
            <a:ext cx="1998920" cy="233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165669" y="4725668"/>
            <a:ext cx="139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Comic Sans MS" pitchFamily="66" charset="0"/>
              </a:rPr>
              <a:t>(terms swapped around, and swapped sign)</a:t>
            </a:r>
            <a:endParaRPr lang="en-GB" sz="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65" grpId="0"/>
      <p:bldP spid="66" grpId="0"/>
      <p:bldP spid="67" grpId="0"/>
      <p:bldP spid="68" grpId="0"/>
      <p:bldP spid="7" grpId="0" animBg="1"/>
      <p:bldP spid="7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76" grpId="0"/>
      <p:bldP spid="77" grpId="0"/>
      <p:bldP spid="78" grpId="0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79" grpId="0" animBg="1"/>
      <p:bldP spid="79" grpId="1" animBg="1"/>
      <p:bldP spid="54" grpId="0"/>
      <p:bldP spid="5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438400" y="1524000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0" y="2039981"/>
            <a:ext cx="2403566" cy="546465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blipFill>
                <a:blip r:embed="rId10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022723" y="1419951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5872063" y="1429988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blipFill rotWithShape="1">
                <a:blip r:embed="rId1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137890" y="163017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290290" y="1736499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Some of these are differentials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925475" y="233252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174006" y="3010785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4989708" y="373541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099139" y="2417591"/>
            <a:ext cx="14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blipFill>
                <a:blip r:embed="rId20"/>
                <a:stretch>
                  <a:fillRect t="-133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5099579" y="3863009"/>
            <a:ext cx="12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34290" y="3024808"/>
            <a:ext cx="726558" cy="2268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813849" y="3728179"/>
            <a:ext cx="361506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152295" y="2116183"/>
            <a:ext cx="410995" cy="208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417809" y="2107474"/>
            <a:ext cx="364682" cy="210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divided functions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21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2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45" grpId="0"/>
      <p:bldP spid="46" grpId="0"/>
      <p:bldP spid="47" grpId="0"/>
      <p:bldP spid="3" grpId="0" animBg="1"/>
      <p:bldP spid="3" grpId="1" animBg="1"/>
      <p:bldP spid="50" grpId="0" animBg="1"/>
      <p:bldP spid="50" grpId="1" animBg="1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/>
      <p:bldP spid="63" grpId="0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quotient rule is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blipFill rotWithShape="1">
                <a:blip r:embed="rId4"/>
                <a:stretch>
                  <a:fillRect l="-751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blipFill rotWithShape="1">
                <a:blip r:embed="rId6"/>
                <a:stretch>
                  <a:fillRect l="-6038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blipFill>
                <a:blip r:embed="rId7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26" t="68831" r="47297" b="21229"/>
          <a:stretch/>
        </p:blipFill>
        <p:spPr>
          <a:xfrm>
            <a:off x="948100" y="2864385"/>
            <a:ext cx="7556926" cy="1861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722" y="2027103"/>
            <a:ext cx="330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what you get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34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with the product rule, a good start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their derivatives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numerator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 denominator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blipFill>
                <a:blip r:embed="rId7"/>
                <a:stretch>
                  <a:fillRect t="-671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blipFill>
                <a:blip r:embed="rId8"/>
                <a:stretch>
                  <a:fillRect l="-5000" r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blipFill>
                <a:blip r:embed="rId9"/>
                <a:stretch>
                  <a:fillRect l="-2041" r="-408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blipFill>
                <a:blip r:embed="rId10"/>
                <a:stretch>
                  <a:fillRect l="-7292" r="-625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blipFill>
                <a:blip r:embed="rId11"/>
                <a:stretch>
                  <a:fillRect l="-6250" t="-1493" r="-52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077201" y="151866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91501" y="1604191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9" name="Arc 18"/>
          <p:cNvSpPr/>
          <p:nvPr/>
        </p:nvSpPr>
        <p:spPr>
          <a:xfrm>
            <a:off x="7627362" y="151793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47830" y="1602377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5409" y="24396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564777" y="4180115"/>
            <a:ext cx="1454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7039535" y="3526971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42585" y="3635828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20729" y="3231791"/>
            <a:ext cx="174677" cy="1558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33792" y="3941540"/>
            <a:ext cx="614459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722512" y="1385574"/>
            <a:ext cx="923614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297175" y="1764397"/>
            <a:ext cx="597042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77484" y="3101163"/>
            <a:ext cx="235636" cy="3822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60809" y="3941540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600592" y="3945894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392968" y="1389929"/>
            <a:ext cx="509957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835722" y="3937186"/>
            <a:ext cx="218221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638872" y="1733736"/>
            <a:ext cx="606478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080072" y="3225986"/>
            <a:ext cx="181028" cy="1712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32472" y="3118036"/>
            <a:ext cx="250878" cy="3681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21322" y="4184836"/>
            <a:ext cx="62552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902272" y="3486336"/>
            <a:ext cx="12387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030010" y="4241346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142585" y="4397828"/>
            <a:ext cx="9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/>
      <p:bldP spid="19" grpId="0" animBg="1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7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blipFill>
                <a:blip r:embed="rId8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9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blipFill>
                <a:blip r:embed="rId10"/>
                <a:stretch>
                  <a:fillRect l="-5072" t="-1493" r="-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Arc 14"/>
          <p:cNvSpPr/>
          <p:nvPr/>
        </p:nvSpPr>
        <p:spPr>
          <a:xfrm>
            <a:off x="7638379" y="15289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758847" y="1613394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7765" y="1399141"/>
            <a:ext cx="713874" cy="23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62427" y="1775414"/>
            <a:ext cx="858719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8221" y="1400945"/>
            <a:ext cx="773943" cy="240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04125" y="1744753"/>
            <a:ext cx="874632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248854" y="3492347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51905" y="3514642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221994" y="4043190"/>
            <a:ext cx="202710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7247018" y="4129489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283968" y="4250936"/>
            <a:ext cx="1679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749423" y="4722564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Now we have the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need to set it equal to 0 to calculate the stationary point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209737" y="3205771"/>
            <a:ext cx="155477" cy="187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207901" y="3787828"/>
            <a:ext cx="388668" cy="2553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02672" y="3800819"/>
            <a:ext cx="489656" cy="2405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19476" y="4065224"/>
            <a:ext cx="370307" cy="22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543915" y="3457460"/>
            <a:ext cx="140790" cy="2001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32758" y="3081050"/>
            <a:ext cx="230760" cy="3672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33457" y="3795310"/>
            <a:ext cx="430900" cy="2368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772295" y="3767769"/>
            <a:ext cx="509854" cy="262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734874" y="3204073"/>
            <a:ext cx="170167" cy="1781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887274" y="3070035"/>
            <a:ext cx="271155" cy="3672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11293" y="1781061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136379" y="1880474"/>
            <a:ext cx="1322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31491" y="2396170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963553" y="2868059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5311721" y="335096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144631" y="385590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(which cannot be 0, as then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0, which is not possible)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244012" y="3951646"/>
            <a:ext cx="1035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5462284" y="4404913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975235" y="5227766"/>
            <a:ext cx="480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Check for other values within the range (in this case this is the only one)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⁡(0.464)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(0.464)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880925" y="1915100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the exact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blipFill>
                <a:blip r:embed="rId10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=0.177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824005" y="2519191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34403" y="2603915"/>
            <a:ext cx="97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7437" y="3354898"/>
            <a:ext cx="480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 coordinates of P are (0.464, 0.177)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blipFill>
                <a:blip r:embed="rId6"/>
                <a:stretch>
                  <a:fillRect l="-2067" r="-1034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blipFill>
                <a:blip r:embed="rId7"/>
                <a:stretch>
                  <a:fillRect l="-1346" r="-577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blipFill>
                <a:blip r:embed="rId8"/>
                <a:stretch>
                  <a:fillRect l="-1346" t="-1493" r="-7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𝑠𝑖𝑛𝑥𝑐𝑜𝑠h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blipFill>
                <a:blip r:embed="rId9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blipFill>
                <a:blip r:embed="rId10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11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12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blipFill>
                <a:blip r:embed="rId13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072206" y="17655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flipV="1">
            <a:off x="6896635" y="23255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927850" y="292966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036182" y="353375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045363" y="42039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170896" y="2311069"/>
            <a:ext cx="187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 from above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0896" y="3038183"/>
            <a:ext cx="119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2149" y="3533942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 into 2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7064" y="4194955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630" y="4418682"/>
            <a:ext cx="77265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1730869">
            <a:off x="6557789" y="4433921"/>
            <a:ext cx="43737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6923443" y="484403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we just learnt (as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blipFill>
                <a:blip r:embed="rId14"/>
                <a:stretch>
                  <a:fillRect l="-631" t="-1653" r="-631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blipFill>
                <a:blip r:embed="rId15"/>
                <a:stretch>
                  <a:fillRect l="-5780" r="-57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892040" y="4480560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537960" y="4526280"/>
            <a:ext cx="381000" cy="4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5"/>
          </p:cNvCxnSpPr>
          <p:nvPr/>
        </p:nvCxnSpPr>
        <p:spPr>
          <a:xfrm flipH="1" flipV="1">
            <a:off x="4968240" y="4495800"/>
            <a:ext cx="968888" cy="470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4" grpId="0" animBg="1"/>
      <p:bldP spid="4" grpId="1" animBg="1"/>
      <p:bldP spid="31" grpId="0" animBg="1"/>
      <p:bldP spid="32" grpId="0" animBg="1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9F</a:t>
            </a:r>
          </a:p>
        </p:txBody>
      </p:sp>
    </p:spTree>
    <p:extLst>
      <p:ext uri="{BB962C8B-B14F-4D97-AF65-F5344CB8AC3E}">
        <p14:creationId xmlns:p14="http://schemas.microsoft.com/office/powerpoint/2010/main" val="1839674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quotient rule…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blipFill>
                <a:blip r:embed="rId7"/>
                <a:stretch>
                  <a:fillRect t="-1460" b="-7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blipFill>
                <a:blip r:embed="rId9"/>
                <a:stretch>
                  <a:fillRect l="-2459" r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blipFill>
                <a:blip r:embed="rId11"/>
                <a:stretch>
                  <a:fillRect l="-4459" t="-1493" r="-31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740573" y="15399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61041" y="162441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blipFill>
                <a:blip r:embed="rId15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518400" y="344828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16833" y="3572560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7516564" y="4107456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258805" y="4766632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695109" y="542580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82935" y="4079336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 on the 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top can be replaced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blipFill>
                <a:blip r:embed="rId1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894025" y="5588646"/>
            <a:ext cx="74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22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𝑡𝑎𝑛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𝑡𝑎𝑛𝑢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69138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tan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𝑐𝑜𝑠𝑒𝑐𝑥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r="-1027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blipFill>
                <a:blip r:embed="rId8"/>
                <a:stretch>
                  <a:fillRect l="-5042" r="-420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blipFill>
                <a:blip r:embed="rId9"/>
                <a:stretch>
                  <a:fillRect l="-3488" r="-5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blipFill>
                <a:blip r:embed="rId10"/>
                <a:stretch>
                  <a:fillRect l="-4739" t="-2985" r="-47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blipFill>
                <a:blip r:embed="rId11"/>
                <a:stretch>
                  <a:fillRect l="-9890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blipFill>
                <a:blip r:embed="rId12"/>
                <a:stretch>
                  <a:fillRect l="-2952" t="-2985" r="-3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blipFill>
                <a:blip r:embed="rId13"/>
                <a:stretch>
                  <a:fillRect l="-3502" t="-2985" r="-77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𝑐𝑜𝑠𝑒𝑐𝑥𝑐𝑜𝑡𝑥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blipFill>
                <a:blip r:embed="rId14"/>
                <a:stretch>
                  <a:fillRect l="-3659" t="-2985" r="-162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54" name="Arc 53"/>
          <p:cNvSpPr/>
          <p:nvPr/>
        </p:nvSpPr>
        <p:spPr>
          <a:xfrm>
            <a:off x="6185360" y="2188129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13945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6027451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036633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340713" y="2164238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0851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47413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sin terms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3515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1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097578" y="2976583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32073" y="2937920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</a:rPr>
                        <m:t>𝑐𝑜𝑠𝑒𝑐𝑓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252452" y="4684652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891740" y="549019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540451" y="4847868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91172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cosec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3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blipFill>
                <a:blip r:embed="rId8"/>
                <a:stretch>
                  <a:fillRect l="-4918" r="-1639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blipFill>
                <a:blip r:embed="rId9"/>
                <a:stretch>
                  <a:fillRect l="-3429" r="-114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blipFill>
                <a:blip r:embed="rId10"/>
                <a:stretch>
                  <a:fillRect l="-4673" t="-2985" r="-93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blipFill>
                <a:blip r:embed="rId11"/>
                <a:stretch>
                  <a:fillRect l="-9174" r="-82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blipFill>
                <a:blip r:embed="rId12"/>
                <a:stretch>
                  <a:fillRect l="-3673" t="-2985" r="-163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blipFill>
                <a:blip r:embed="rId13"/>
                <a:stretch>
                  <a:fillRect l="-3863" t="-2985" r="-128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blipFill>
                <a:blip r:embed="rId14"/>
                <a:stretch>
                  <a:fillRect l="-4523" t="-2985" r="-15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28267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895248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83832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5173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5210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cos terms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5211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6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𝑡𝑎𝑛𝑓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923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14054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7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𝑐𝑜𝑡𝑥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blipFill>
                <a:blip r:embed="rId7"/>
                <a:stretch>
                  <a:fillRect t="-1439" b="-4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blipFill>
                <a:blip r:embed="rId8"/>
                <a:stretch>
                  <a:fillRect l="-4839" r="-322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blipFill>
                <a:blip r:embed="rId9"/>
                <a:stretch>
                  <a:fillRect l="-3390" r="-56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blipFill>
                <a:blip r:embed="rId10"/>
                <a:stretch>
                  <a:fillRect l="-4630" t="-2985" r="-4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blipFill>
                <a:blip r:embed="rId11"/>
                <a:stretch>
                  <a:fillRect l="-9615" r="-9615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blipFill>
                <a:blip r:embed="rId14"/>
                <a:stretch>
                  <a:fillRect l="-5085" t="-2985" r="-113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525047" y="2737137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435074" y="3286144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22391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94102" y="2836267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55036" y="3387110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first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terms will cancel out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blipFill>
                <a:blip r:embed="rId16"/>
                <a:stretch>
                  <a:fillRect l="-4902" t="-2985" r="-98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715307" y="4428225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826088" y="4497977"/>
            <a:ext cx="99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43" grpId="0"/>
      <p:bldP spid="45" grpId="0" animBg="1"/>
      <p:bldP spid="46" grpId="0"/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𝑐𝑜𝑡𝑓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𝑐𝑜𝑡𝑢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20297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028" y="1647953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cot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6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apply to the results you have learnt to the remaining trigonometric functions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0559" t="43831" r="51579" b="31344"/>
          <a:stretch/>
        </p:blipFill>
        <p:spPr>
          <a:xfrm>
            <a:off x="616944" y="2554613"/>
            <a:ext cx="4885703" cy="348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know the derivatives of sine and cosine, but the rest you are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3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27760" y="237744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2960" y="298704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46760" y="2377440"/>
            <a:ext cx="1905000" cy="1066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3561009" y="2478188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3561009" y="3144938"/>
            <a:ext cx="44460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4672533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5784056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6895579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8001001" y="306510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45"/>
          <p:cNvSpPr>
            <a:spLocks/>
          </p:cNvSpPr>
          <p:nvPr/>
        </p:nvSpPr>
        <p:spPr bwMode="auto">
          <a:xfrm>
            <a:off x="4672532" y="249555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6"/>
          <p:cNvSpPr>
            <a:spLocks/>
          </p:cNvSpPr>
          <p:nvPr/>
        </p:nvSpPr>
        <p:spPr bwMode="auto">
          <a:xfrm flipH="1">
            <a:off x="3563583" y="249555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471871" y="3218319"/>
            <a:ext cx="4267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654466" y="3227649"/>
            <a:ext cx="446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6674361" y="3218319"/>
            <a:ext cx="528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7812383" y="3218319"/>
            <a:ext cx="537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7936866" y="275557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3253612" y="2367449"/>
            <a:ext cx="49401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3259408" y="3016414"/>
            <a:ext cx="494010" cy="6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3205065" y="3626303"/>
            <a:ext cx="617513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36" name="Arc 45"/>
          <p:cNvSpPr>
            <a:spLocks/>
          </p:cNvSpPr>
          <p:nvPr/>
        </p:nvSpPr>
        <p:spPr bwMode="auto">
          <a:xfrm flipV="1">
            <a:off x="6895323" y="175260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6"/>
          <p:cNvSpPr>
            <a:spLocks/>
          </p:cNvSpPr>
          <p:nvPr/>
        </p:nvSpPr>
        <p:spPr bwMode="auto">
          <a:xfrm flipH="1" flipV="1">
            <a:off x="5786374" y="175260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/>
          <p:cNvSpPr>
            <a:spLocks/>
          </p:cNvSpPr>
          <p:nvPr/>
        </p:nvSpPr>
        <p:spPr bwMode="auto">
          <a:xfrm>
            <a:off x="3565298" y="249866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6"/>
          <p:cNvSpPr>
            <a:spLocks/>
          </p:cNvSpPr>
          <p:nvPr/>
        </p:nvSpPr>
        <p:spPr bwMode="auto">
          <a:xfrm flipH="1">
            <a:off x="6897721" y="248933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/>
          <p:cNvSpPr>
            <a:spLocks/>
          </p:cNvSpPr>
          <p:nvPr/>
        </p:nvSpPr>
        <p:spPr bwMode="auto">
          <a:xfrm flipV="1">
            <a:off x="5806751" y="1755711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6"/>
          <p:cNvSpPr>
            <a:spLocks/>
          </p:cNvSpPr>
          <p:nvPr/>
        </p:nvSpPr>
        <p:spPr bwMode="auto">
          <a:xfrm flipH="1" flipV="1">
            <a:off x="4679140" y="175571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7902653" y="215219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 = Cos</a:t>
            </a:r>
            <a:r>
              <a:rPr lang="el-GR" sz="14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736906" y="4370832"/>
            <a:ext cx="483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This means that the Cos graph is actually telling you the gradient of the Sin graph at the equivalent point!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At </a:t>
            </a:r>
            <a:r>
              <a:rPr lang="el-GR" sz="14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, 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-1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The gradient of 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</a:t>
            </a:r>
            <a:r>
              <a:rPr lang="el-GR" sz="14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is -1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At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l-GR" sz="1400" baseline="300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2</a:t>
            </a:r>
            <a:r>
              <a:rPr lang="en-GB" sz="1400" dirty="0">
                <a:latin typeface="Comic Sans MS" pitchFamily="66" charset="0"/>
              </a:rPr>
              <a:t>, 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The gradient of 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l-GR" sz="1400" baseline="300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2</a:t>
            </a:r>
            <a:r>
              <a:rPr lang="en-GB" sz="1400" dirty="0">
                <a:latin typeface="Comic Sans MS" pitchFamily="66" charset="0"/>
              </a:rPr>
              <a:t> is 0!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90872" y="1975104"/>
            <a:ext cx="2066544" cy="2176272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336" y="2002536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Gradient = -1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413248" y="3749040"/>
            <a:ext cx="3124200" cy="24384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41920" y="3782568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Gradient = 0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4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5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6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7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8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27" grpId="0"/>
      <p:bldP spid="48" grpId="0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11" grpId="0"/>
      <p:bldP spid="11" grpId="1"/>
      <p:bldP spid="53" grpId="0"/>
      <p:bldP spid="53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product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blipFill>
                <a:blip r:embed="rId7"/>
                <a:stretch>
                  <a:fillRect l="-5063" r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blipFill>
                <a:blip r:embed="rId8"/>
                <a:stretch>
                  <a:fillRect l="-2143" r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blipFill>
                <a:blip r:embed="rId9"/>
                <a:stretch>
                  <a:fillRect l="-7292" t="-1493" r="-625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5138" y="1843183"/>
                <a:ext cx="10259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38" y="1843183"/>
                <a:ext cx="1025987" cy="215444"/>
              </a:xfrm>
              <a:prstGeom prst="rect">
                <a:avLst/>
              </a:prstGeom>
              <a:blipFill>
                <a:blip r:embed="rId10"/>
                <a:stretch>
                  <a:fillRect l="-1786" r="-297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860719" y="154683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75019" y="163236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8" name="Arc 17"/>
          <p:cNvSpPr/>
          <p:nvPr/>
        </p:nvSpPr>
        <p:spPr>
          <a:xfrm>
            <a:off x="7487079" y="15417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03980" y="1612135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63376" y="2307429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680641" y="33147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45141" y="3263135"/>
            <a:ext cx="139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30" name="Arc 29"/>
          <p:cNvSpPr/>
          <p:nvPr/>
        </p:nvSpPr>
        <p:spPr>
          <a:xfrm>
            <a:off x="7667941" y="39751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734041" y="4140200"/>
            <a:ext cx="94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15514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blipFill>
                <a:blip r:embed="rId7"/>
                <a:stretch>
                  <a:fillRect l="-5109" r="-146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blipFill>
                <a:blip r:embed="rId8"/>
                <a:stretch>
                  <a:fillRect l="-4348" r="-124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384542" y="1535629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459211" y="1572199"/>
            <a:ext cx="159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blipFill>
                <a:blip r:embed="rId10"/>
                <a:stretch>
                  <a:fillRect l="-5128" t="-2985" r="-51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blipFill>
                <a:blip r:embed="rId12"/>
                <a:stretch>
                  <a:fillRect l="-3673" t="-2985" r="-81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977617" y="1974468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942729" y="2457374"/>
            <a:ext cx="237733" cy="45107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42257" y="1880671"/>
            <a:ext cx="159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206" y="2530666"/>
            <a:ext cx="85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3595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8" grpId="0" animBg="1"/>
      <p:bldP spid="29" grpId="0"/>
      <p:bldP spid="32" grpId="0"/>
      <p:bldP spid="33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blipFill>
                <a:blip r:embed="rId8"/>
                <a:stretch>
                  <a:fillRect l="-2395" r="-2395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blipFill>
                <a:blip r:embed="rId9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blipFill>
                <a:blip r:embed="rId10"/>
                <a:stretch>
                  <a:fillRect l="-1689" t="-1493" r="-1014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blipFill>
                <a:blip r:embed="rId11"/>
                <a:stretch>
                  <a:fillRect l="-6250" r="-446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782280" y="155171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896580" y="163724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5" name="Arc 34"/>
          <p:cNvSpPr/>
          <p:nvPr/>
        </p:nvSpPr>
        <p:spPr>
          <a:xfrm>
            <a:off x="7740573" y="157302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861041" y="165746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477042" y="349234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602358" y="3431156"/>
            <a:ext cx="164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 using the expressions above</a:t>
            </a:r>
          </a:p>
        </p:txBody>
      </p:sp>
      <p:sp>
        <p:nvSpPr>
          <p:cNvPr id="51" name="Arc 50"/>
          <p:cNvSpPr/>
          <p:nvPr/>
        </p:nvSpPr>
        <p:spPr>
          <a:xfrm>
            <a:off x="7431139" y="4107455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89477" y="4722564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689337" y="542580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602358" y="4125219"/>
            <a:ext cx="145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8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30" grpId="0" animBg="1"/>
      <p:bldP spid="31" grpId="0"/>
      <p:bldP spid="35" grpId="0" animBg="1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962224" y="1773716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104064" y="1866761"/>
            <a:ext cx="79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006990" y="2300690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6961085" y="2893764"/>
            <a:ext cx="188861" cy="521465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040498" y="2296419"/>
            <a:ext cx="180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95583" y="3001499"/>
            <a:ext cx="836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6" grpId="0"/>
      <p:bldP spid="37" grpId="0"/>
      <p:bldP spid="38" grpId="0"/>
      <p:bldP spid="57" grpId="0"/>
      <p:bldP spid="58" grpId="0" animBg="1"/>
      <p:bldP spid="59" grpId="0"/>
      <p:bldP spid="60" grpId="0" animBg="1"/>
      <p:bldP spid="61" grpId="0" animBg="1"/>
      <p:bldP spid="62" grpId="0"/>
      <p:bldP spid="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then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blipFill>
                <a:blip r:embed="rId7"/>
                <a:stretch>
                  <a:fillRect l="-4321" r="-246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blipFill>
                <a:blip r:embed="rId8"/>
                <a:stretch>
                  <a:fillRect l="-8475" r="-169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blipFill>
                <a:blip r:embed="rId9"/>
                <a:stretch>
                  <a:fillRect l="-2521" r="-672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blipFill>
                <a:blip r:embed="rId10"/>
                <a:stretch>
                  <a:fillRect l="-6429" t="-1370" r="-3571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blipFill>
                <a:blip r:embed="rId11"/>
                <a:stretch>
                  <a:fillRect l="-5036" r="-3597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48420" y="4485703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420" y="4485703"/>
                <a:ext cx="1478482" cy="215444"/>
              </a:xfrm>
              <a:prstGeom prst="rect">
                <a:avLst/>
              </a:prstGeom>
              <a:blipFill>
                <a:blip r:embed="rId12"/>
                <a:stretch>
                  <a:fillRect l="-2469" r="-205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blipFill>
                <a:blip r:embed="rId13"/>
                <a:stretch>
                  <a:fillRect l="-1235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blipFill>
                <a:blip r:embed="rId14"/>
                <a:stretch>
                  <a:fillRect l="-1478" r="-49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blipFill>
                <a:blip r:embed="rId15"/>
                <a:stretch>
                  <a:fillRect l="-2857" r="-47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662931" y="149645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806608" y="1547272"/>
            <a:ext cx="150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Sin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Arc 73"/>
          <p:cNvSpPr/>
          <p:nvPr/>
        </p:nvSpPr>
        <p:spPr>
          <a:xfrm>
            <a:off x="5330588" y="189122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5438923" y="2341086"/>
            <a:ext cx="179680" cy="39109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5404036" y="2768907"/>
            <a:ext cx="181516" cy="54716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5487121" y="1965912"/>
            <a:ext cx="80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002" y="2285402"/>
            <a:ext cx="194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known patterns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31189" y="2891330"/>
            <a:ext cx="69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78786" y="3737792"/>
            <a:ext cx="495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are now going to consider an identity we learnt a while ago…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blipFill>
                <a:blip r:embed="rId16"/>
                <a:stretch>
                  <a:fillRect l="-3315" t="-1370" r="-552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831856" y="4583017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blipFill>
                <a:blip r:embed="rId1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83"/>
          <p:cNvSpPr/>
          <p:nvPr/>
        </p:nvSpPr>
        <p:spPr>
          <a:xfrm>
            <a:off x="5796969" y="5021855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5751066" y="5460694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914942" y="5544557"/>
            <a:ext cx="1862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32183" y="3393195"/>
            <a:ext cx="1608463" cy="84829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80842" y="1770663"/>
            <a:ext cx="777312" cy="2574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462902" y="5697894"/>
            <a:ext cx="1304851" cy="374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002164" y="3306386"/>
            <a:ext cx="425621" cy="2222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212072" y="4501662"/>
            <a:ext cx="660082" cy="2461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377303" y="4888523"/>
            <a:ext cx="507682" cy="2344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365580" y="5298830"/>
            <a:ext cx="320112" cy="2344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/>
      <p:bldP spid="12" grpId="0" animBg="1"/>
      <p:bldP spid="1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apply to the results you have learnt to the remaining trigonometric functions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0628" t="22422" r="47533" b="47309"/>
          <a:stretch/>
        </p:blipFill>
        <p:spPr>
          <a:xfrm>
            <a:off x="423332" y="2489200"/>
            <a:ext cx="4920387" cy="37422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These are given in the formula booklet, although they are in the Further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section!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41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𝑎𝑟𝑐𝑠𝑖𝑛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blipFill>
                <a:blip r:embed="rId3"/>
                <a:stretch>
                  <a:fillRect l="-3465" t="-2500" r="-14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blipFill>
                <a:blip r:embed="rId4"/>
                <a:stretch>
                  <a:fillRect l="-2591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blipFill>
                <a:blip r:embed="rId5"/>
                <a:stretch>
                  <a:fillRect l="-3743" r="-2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blipFill>
                <a:blip r:embed="rId6"/>
                <a:stretch>
                  <a:fillRect l="-4673" t="-2500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520426" y="282358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80394" y="2788413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20" name="Arc 19"/>
          <p:cNvSpPr/>
          <p:nvPr/>
        </p:nvSpPr>
        <p:spPr>
          <a:xfrm>
            <a:off x="7796713" y="283794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077835" y="299047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08252" y="2047116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blipFill>
                <a:blip r:embed="rId9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668611" y="204859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blipFill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93286" y="3780656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11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12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13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14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15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16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blipFill>
                <a:blip r:embed="rId17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blipFill>
                <a:blip r:embed="rId18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blipFill>
                <a:blip r:embed="rId19"/>
                <a:stretch>
                  <a:fillRect t="-1370" r="-1835" b="-123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blipFill>
                <a:blip r:embed="rId20"/>
                <a:stretch>
                  <a:fillRect l="-8955" r="-7463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704300" y="4378636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905522" y="4364996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6748" y="5102609"/>
            <a:ext cx="1349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Combine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blipFill>
                <a:blip r:embed="rId2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677772" y="496817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401886" y="5595847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blipFill>
                <a:blip r:embed="rId22"/>
                <a:stretch>
                  <a:fillRect l="-5525" t="-2703" r="-1105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blipFill>
                <a:blip r:embed="rId23"/>
                <a:stretch>
                  <a:fillRect l="-5525" t="-2703" r="-552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6112106" y="5574567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06010" y="6190263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233770" y="2660679"/>
            <a:ext cx="666646" cy="3141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4" grpId="0"/>
      <p:bldP spid="26" grpId="0"/>
      <p:bldP spid="28" grpId="0"/>
      <p:bldP spid="37" grpId="0"/>
      <p:bldP spid="38" grpId="0"/>
      <p:bldP spid="39" grpId="0"/>
      <p:bldP spid="40" grpId="0"/>
      <p:bldP spid="45" grpId="0" animBg="1"/>
      <p:bldP spid="46" grpId="0"/>
      <p:bldP spid="47" grpId="0"/>
      <p:bldP spid="48" grpId="0"/>
      <p:bldP spid="50" grpId="0" animBg="1"/>
      <p:bldP spid="51" grpId="0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52042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8039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49" grpId="0"/>
      <p:bldP spid="52" grpId="0"/>
      <p:bldP spid="53" grpId="0"/>
      <p:bldP spid="55" grpId="0" animBg="1"/>
      <p:bldP spid="56" grpId="0"/>
      <p:bldP spid="57" grpId="0" animBg="1"/>
      <p:bldP spid="58" grpId="0"/>
      <p:bldP spid="65" grpId="0"/>
      <p:bldP spid="6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Using the quotient rule (I will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notation, since 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already being used!)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blipFill>
                <a:blip r:embed="rId10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blipFill>
                <a:blip r:embed="rId11"/>
                <a:stretch>
                  <a:fillRect l="-5641" r="-153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blipFill>
                <a:blip r:embed="rId12"/>
                <a:stretch>
                  <a:fillRect l="-4103" r="-20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blipFill>
                <a:blip r:embed="rId13"/>
                <a:stretch>
                  <a:fillRect l="-6358" r="-346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blipFill>
                <a:blip r:embed="rId14"/>
                <a:stretch>
                  <a:fillRect l="-5405" r="-405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447274" y="2738245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24779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blipFill>
                <a:blip r:embed="rId15"/>
                <a:stretch>
                  <a:fillRect b="-43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794042" y="411884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61041" y="4084624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60" name="Arc 59"/>
          <p:cNvSpPr/>
          <p:nvPr/>
        </p:nvSpPr>
        <p:spPr>
          <a:xfrm>
            <a:off x="6975342" y="5497344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34193" y="4896200"/>
            <a:ext cx="86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86677" y="5583936"/>
            <a:ext cx="12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>
            <a:off x="7763754" y="2726053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263562" y="3408500"/>
            <a:ext cx="281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Sub into the quotient rule…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blipFill>
                <a:blip r:embed="rId17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blipFill>
                <a:blip r:embed="rId18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7751370" y="480768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7" grpId="0" animBg="1"/>
      <p:bldP spid="38" grpId="0"/>
      <p:bldP spid="40" grpId="0"/>
      <p:bldP spid="45" grpId="0"/>
      <p:bldP spid="46" grpId="0"/>
      <p:bldP spid="51" grpId="0" animBg="1"/>
      <p:bldP spid="54" grpId="0"/>
      <p:bldP spid="60" grpId="0" animBg="1"/>
      <p:bldP spid="63" grpId="0"/>
      <p:bldP spid="64" grpId="0"/>
      <p:bldP spid="70" grpId="0" animBg="1"/>
      <p:bldP spid="71" grpId="0"/>
      <p:bldP spid="72" grpId="0"/>
      <p:bldP spid="73" grpId="0"/>
      <p:bldP spid="7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45946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1943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56554" y="4371668"/>
            <a:ext cx="495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substitute these into the chain rule…</a:t>
            </a:r>
          </a:p>
        </p:txBody>
      </p:sp>
    </p:spTree>
    <p:extLst>
      <p:ext uri="{BB962C8B-B14F-4D97-AF65-F5344CB8AC3E}">
        <p14:creationId xmlns:p14="http://schemas.microsoft.com/office/powerpoint/2010/main" val="2291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blipFill>
                <a:blip r:embed="rId9"/>
                <a:stretch>
                  <a:fillRect l="-6098" t="-25000" r="-2439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blipFill>
                <a:blip r:embed="rId10"/>
                <a:stretch>
                  <a:fillRect l="-3426" t="-25000" r="-2284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blipFill>
                <a:blip r:embed="rId13"/>
                <a:stretch>
                  <a:fillRect l="-4286" r="-114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blipFill>
                <a:blip r:embed="rId14"/>
                <a:stretch>
                  <a:fillRect l="-163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expression therefore tends towards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blipFill>
                <a:blip r:embed="rId15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16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0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blipFill>
                <a:blip r:embed="rId11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119084" y="164762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05689" y="1658372"/>
            <a:ext cx="216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564092" y="2787580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088658" y="2231396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into a single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  <a:blipFill>
                <a:blip r:embed="rId2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6052028" y="222674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6606765" y="3427660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515325" y="4214044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c 69"/>
          <p:cNvSpPr/>
          <p:nvPr/>
        </p:nvSpPr>
        <p:spPr>
          <a:xfrm>
            <a:off x="6753069" y="4963852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>
            <a:off x="6686012" y="5701468"/>
            <a:ext cx="251235" cy="61398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734834" y="3523748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numerator and denominator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9490" y="427965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the larger bracket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56754" y="5059940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both squared brackets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68946" y="574269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up terms and then simplify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69690" y="2727735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161130" y="3343431"/>
            <a:ext cx="666646" cy="4604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1277978" y="4239543"/>
            <a:ext cx="1160422" cy="637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4764890" y="4251735"/>
            <a:ext cx="197254" cy="259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892650" y="4267200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106266" y="4163568"/>
            <a:ext cx="672742" cy="4572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716122" y="4956048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514698" y="4962144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7" grpId="0"/>
      <p:bldP spid="2" grpId="0"/>
      <p:bldP spid="38" grpId="0"/>
      <p:bldP spid="39" grpId="0" animBg="1"/>
      <p:bldP spid="40" grpId="0"/>
      <p:bldP spid="45" grpId="0"/>
      <p:bldP spid="47" grpId="0"/>
      <p:bldP spid="50" grpId="0"/>
      <p:bldP spid="51" grpId="0"/>
      <p:bldP spid="54" grpId="0"/>
      <p:bldP spid="60" grpId="0"/>
      <p:bldP spid="61" grpId="0"/>
      <p:bldP spid="62" grpId="0"/>
      <p:bldP spid="63" grpId="0" animBg="1"/>
      <p:bldP spid="64" grpId="0" animBg="1"/>
      <p:bldP spid="68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9G</a:t>
            </a:r>
          </a:p>
        </p:txBody>
      </p:sp>
    </p:spTree>
    <p:extLst>
      <p:ext uri="{BB962C8B-B14F-4D97-AF65-F5344CB8AC3E}">
        <p14:creationId xmlns:p14="http://schemas.microsoft.com/office/powerpoint/2010/main" val="31300083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 functions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see from the division above, that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-terms on the right side will cancel out, leaving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You will then get a gradient function in terms of the parameter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(instead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)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039436" y="3481361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39436" y="3867884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gradient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on the curve given parametrically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blipFill>
                <a:blip r:embed="rId5"/>
                <a:stretch>
                  <a:fillRect l="-2564" r="-3205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blipFill>
                <a:blip r:embed="rId7"/>
                <a:stretch>
                  <a:fillRect l="-4969" r="-4348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314412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03479" y="17610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837478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97346" y="1744133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23" name="Arc 22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463498" y="533400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60293" y="5484558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3826" y="2731419"/>
            <a:ext cx="381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you can substitute these into the formula from above…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94858" y="1892583"/>
            <a:ext cx="764182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6522" y="1910871"/>
            <a:ext cx="1245766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50234" y="4300503"/>
            <a:ext cx="270406" cy="2714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blipFill>
                <a:blip r:embed="rId5"/>
                <a:stretch>
                  <a:fillRect l="-2581" r="-322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blipFill>
                <a:blip r:embed="rId7"/>
                <a:stretch>
                  <a:fillRect l="-5031" r="-3145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80300" y="1703169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007573" y="1774059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841572" y="1667393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63234" y="1792901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1" name="Arc 30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524458" y="5492496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blipFill>
                <a:blip r:embed="rId1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609061" y="5655246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Now you can substitute these into the formula from above (using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13607" y="1905575"/>
            <a:ext cx="1218419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106522" y="1910871"/>
            <a:ext cx="1172614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84192" y="4328160"/>
            <a:ext cx="755904" cy="2194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900719" y="4982966"/>
            <a:ext cx="1962365" cy="10993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46816" y="5562778"/>
            <a:ext cx="12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Gradient of the normal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/>
      <p:bldP spid="4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Now, we need to find the coordinate at the given point, by 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into the equations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blipFill>
                <a:blip r:embed="rId5"/>
                <a:stretch>
                  <a:fillRect l="-377" t="-2041" b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blipFill>
                <a:blip r:embed="rId6"/>
                <a:stretch>
                  <a:fillRect l="-2581" r="-32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blipFill>
                <a:blip r:embed="rId7"/>
                <a:stretch>
                  <a:fillRect l="-153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361059" y="2462784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306195" y="296875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5521200" y="3056495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blipFill>
                <a:blip r:embed="rId10"/>
                <a:stretch>
                  <a:fillRect l="-5031" r="-314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blipFill>
                <a:blip r:embed="rId11"/>
                <a:stretch>
                  <a:fillRect l="-351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7781171" y="2456688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26307" y="2962656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41312" y="3050399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blipFill>
                <a:blip r:embed="rId1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/>
      <p:bldP spid="47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Finally we can use a relationship learnt in Year 12…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blipFill>
                <a:blip r:embed="rId6"/>
                <a:stretch>
                  <a:fillRect l="-239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−25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blipFill>
                <a:blip r:embed="rId10"/>
                <a:stretch>
                  <a:fillRect l="-2222" r="-1235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blipFill>
                <a:blip r:embed="rId11"/>
                <a:stretch>
                  <a:fillRect l="-3279" r="-16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blipFill>
                <a:blip r:embed="rId12"/>
                <a:stretch>
                  <a:fillRect l="-3731" r="-1866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12035" y="184099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88000" y="1843391"/>
            <a:ext cx="1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the gradient 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and coordinate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6354707" y="252374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360803" y="322478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366899" y="3913633"/>
            <a:ext cx="228973" cy="59740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6543683" y="4547615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415667" y="5077967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51424" y="2633473"/>
            <a:ext cx="1385568" cy="27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656" y="3267457"/>
            <a:ext cx="214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Make the fractions have the same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7040" y="4047745"/>
            <a:ext cx="2141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every term by 10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636768" y="5157217"/>
            <a:ext cx="109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9H</a:t>
            </a:r>
          </a:p>
        </p:txBody>
      </p:sp>
    </p:spTree>
    <p:extLst>
      <p:ext uri="{BB962C8B-B14F-4D97-AF65-F5344CB8AC3E}">
        <p14:creationId xmlns:p14="http://schemas.microsoft.com/office/powerpoint/2010/main" val="20155745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functions implicitly, without needing to rearrange them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We are going to start by revisiting and clarifying some of the notation that is used for differentiation, as well as seeing the way things might </a:t>
            </a:r>
            <a:r>
              <a:rPr lang="en-US" sz="1600">
                <a:latin typeface="Comic Sans MS" pitchFamily="66" charset="0"/>
              </a:rPr>
              <a:t>be written in this section…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blipFill>
                <a:blip r:embed="rId2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blipFill>
                <a:blip r:embed="rId6"/>
                <a:stretch>
                  <a:fillRect l="-17778" r="-1333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5605695" y="4028660"/>
            <a:ext cx="234274" cy="6774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will be the same as a small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blipFill>
                <a:blip r:embed="rId8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343566" y="1669508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76858" y="1651222"/>
            <a:ext cx="22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Follow the usual pattern for differentiation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2128" y="2602198"/>
            <a:ext cx="4913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 reality, there is an extra step in this process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It is important that you understand this step as it will help you understand the process of implicit differentiation more clearly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636175" y="4717508"/>
            <a:ext cx="215986" cy="7201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79008" y="4567097"/>
            <a:ext cx="336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work out the right side (essentially, we can only follow the pattern if the term we differentiate is the same as the term we are differentiating ‘with respect to’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left side we leave as it is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So really, if we are differentiating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, we can only ‘work out’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-terms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blipFill>
                <a:blip r:embed="rId10"/>
                <a:stretch>
                  <a:fillRect r="-575" b="-898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584704" y="4913376"/>
            <a:ext cx="1840992" cy="5852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3675" y="5261364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Note that the left side can also be written as…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4" grpId="0"/>
      <p:bldP spid="15" grpId="0"/>
      <p:bldP spid="16" grpId="0" animBg="1"/>
      <p:bldP spid="17" grpId="0"/>
      <p:bldP spid="19" grpId="0" animBg="1"/>
      <p:bldP spid="21" grpId="0" animBg="1"/>
      <p:bldP spid="2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 the following equation implicitly: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Using implicit differentiation, you do not need to rearrange anything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  <a:blipFill>
                <a:blip r:embed="rId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950251" y="1720264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both sides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blipFill>
                <a:blip r:embed="rId13"/>
                <a:stretch>
                  <a:fillRect l="-313" r="-250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907579" y="2397682"/>
            <a:ext cx="245571" cy="6312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497623" y="3039667"/>
            <a:ext cx="236427" cy="62745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478954" y="3730420"/>
            <a:ext cx="245571" cy="67013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559726" y="4504231"/>
            <a:ext cx="279099" cy="60116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right side we can work out since the terms are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and we differentiated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blipFill>
                <a:blip r:embed="rId14"/>
                <a:stretch>
                  <a:fillRect t="-943" r="-117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90237" y="3104642"/>
            <a:ext cx="256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On the left side, we can rewrite (effectively using the chain rule)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36477" y="3731749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12991" y="3521292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Now since the differential is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we can follow the standard pattern…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blipFill>
                <a:blip r:embed="rId16"/>
                <a:stretch>
                  <a:fillRect t="-1316" r="-21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So we have a formula for the gradient of the curve, but in this case it is in terms of both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Sometimes a single coordinate is not enough to determine the gradient…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blipFill>
                <a:blip r:embed="rId17"/>
                <a:stretch>
                  <a:fillRect r="-678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9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blipFill>
                <a:blip r:embed="rId10"/>
                <a:stretch>
                  <a:fillRect l="-4796" r="-48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blipFill>
                <a:blip r:embed="rId11"/>
                <a:stretch>
                  <a:fillRect l="-2991" r="-1852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blipFill>
                <a:blip r:embed="rId15"/>
                <a:stretch>
                  <a:fillRect l="-140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30364" y="3916496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5434707" y="4596421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10551" y="4794541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5924040" y="3657416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987571" y="2763398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5152492" y="5427827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302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4286" r="-1285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blipFill>
                <a:blip r:embed="rId19"/>
                <a:stretch>
                  <a:fillRect l="-5956" r="-1567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7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rule, to differentiate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 with respect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you should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normal, and multiply it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950251" y="209279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Notice that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there are two possible gradients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points have different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-coordinates, so that means that the gradient function must also contain a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blipFill>
                <a:blip r:embed="rId5"/>
                <a:stretch>
                  <a:fillRect t="-439" r="-1077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blipFill>
                <a:blip r:embed="rId5"/>
                <a:stretch>
                  <a:fillRect l="-1493" r="-29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950251" y="170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blipFill>
                <a:blip r:embed="rId10"/>
                <a:stretch>
                  <a:fillRect l="-824" t="-2326" r="-274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119584" y="23129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204250" y="297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187316" y="3650663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229940" y="3826935"/>
            <a:ext cx="130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5" grpId="0"/>
      <p:bldP spid="36" grpId="0"/>
      <p:bldP spid="3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604933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71942" y="1857763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‘higher’ coordinate is (4,3)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739467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96609" y="1874696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‘lower’ coordinate is (4,-3)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59" grpId="0"/>
      <p:bldP spid="60" grpId="0"/>
      <p:bldP spid="62" grpId="0"/>
      <p:bldP spid="6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594820" y="1603865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7259284" y="225613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7338532" y="289621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7295860" y="354848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1 and 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blipFill>
                <a:blip r:embed="rId11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42116" y="2926185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blipFill>
                <a:blip r:embed="rId12"/>
                <a:stretch>
                  <a:fillRect t="-2326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67867" y="1863634"/>
            <a:ext cx="536544" cy="388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9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53086" y="2266951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  <a:blipFill>
                <a:blip r:embed="rId1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318000" y="3680884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372060" y="45433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522888" y="4565162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08560" y="52164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60988" y="5365262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589315" y="284479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blipFill>
                <a:blip r:embed="rId18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083182" y="2878665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blipFill>
                <a:blip r:embed="rId19"/>
                <a:stretch>
                  <a:fillRect l="-913" t="-1653" r="-456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6798298" y="1943949"/>
            <a:ext cx="342730" cy="240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55463" y="2147450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quotient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589315" y="2675464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blipFill>
                <a:blip r:embed="rId16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66249" y="270933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blipFill>
                <a:blip r:embed="rId17"/>
                <a:stretch>
                  <a:fillRect l="-457" t="-943" r="-319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470400" y="3443818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quotient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942013" y="4484914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937659" y="5220789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043007" y="4538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0607" y="5300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29" grpId="0" animBg="1"/>
      <p:bldP spid="30" grpId="0" animBg="1"/>
      <p:bldP spid="31" grpId="0"/>
      <p:bldP spid="32" grpId="0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(1)(1)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(1)(1)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+12−6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80161" y="1767839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using the results we just obtained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blipFill>
                <a:blip r:embed="rId15"/>
                <a:stretch>
                  <a:fillRect t="-735" r="-758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223556" y="2843348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175659" y="3901439"/>
            <a:ext cx="217918" cy="75764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232264" y="4689566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7349830" y="5442858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Rather than rearranging, you can actually sub in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values now!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7365595" y="4120056"/>
            <a:ext cx="82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3343" y="4773199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7514" y="5574387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Subtract 16, 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87276" y="1562528"/>
            <a:ext cx="517730" cy="3185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023791" y="2446448"/>
            <a:ext cx="1271020" cy="5841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75254" y="1440609"/>
            <a:ext cx="404517" cy="5449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469414" y="2359363"/>
            <a:ext cx="1401649" cy="671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08995" y="2261386"/>
            <a:ext cx="4773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189180" y="285385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40008" y="2875699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7134390" y="353566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86818" y="3684507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80310" y="144271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4882886" y="143304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⁡(1)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829591" y="1706867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using the expression we found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blipFill>
                <a:blip r:embed="rId17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677191" y="35226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712026" y="2303405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707672" y="2917359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493" y="4119141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16230" y="47418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849292" y="2330325"/>
            <a:ext cx="202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now, rather than rearranging first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Calculate/simplify terms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blipFill>
                <a:blip r:embed="rId1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485707" y="4250564"/>
            <a:ext cx="164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23018" y="4860164"/>
            <a:ext cx="2002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14774</Words>
  <Application>Microsoft Office PowerPoint</Application>
  <PresentationFormat>On-screen Show (4:3)</PresentationFormat>
  <Paragraphs>2554</Paragraphs>
  <Slides>127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PowerPoint Presentation</vt:lpstr>
      <vt:lpstr>Prior Knowledge Check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gareth westwater</cp:lastModifiedBy>
  <cp:revision>875</cp:revision>
  <dcterms:created xsi:type="dcterms:W3CDTF">2018-04-30T00:32:33Z</dcterms:created>
  <dcterms:modified xsi:type="dcterms:W3CDTF">2020-10-23T10:39:34Z</dcterms:modified>
</cp:coreProperties>
</file>