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276E-EF7F-4B4B-9094-EE976CF4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Modelling with parametric equations (8.5)</a:t>
            </a:r>
          </a:p>
        </p:txBody>
      </p:sp>
    </p:spTree>
    <p:extLst>
      <p:ext uri="{BB962C8B-B14F-4D97-AF65-F5344CB8AC3E}">
        <p14:creationId xmlns:p14="http://schemas.microsoft.com/office/powerpoint/2010/main" val="93048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337.5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125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600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167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333397"/>
                <a:ext cx="4432968" cy="238166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A ski lift lifts a skier from ground level to an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elevation of 450m. The position of the skier at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time </a:t>
                </a:r>
                <a:r>
                  <a:rPr lang="en-US" altLang="en-US" sz="1700" i="1" dirty="0">
                    <a:latin typeface="+mn-lt"/>
                  </a:rPr>
                  <a:t>t</a:t>
                </a:r>
                <a:r>
                  <a:rPr lang="en-US" altLang="en-US" sz="1700" dirty="0">
                    <a:latin typeface="+mn-lt"/>
                  </a:rPr>
                  <a:t> seconds is modelled by the parametric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equations: </a:t>
                </a: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=3.6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2.7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 where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7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 is the distance travelled horizontally (m) and </a:t>
                </a:r>
                <a14:m>
                  <m:oMath xmlns:m="http://schemas.openxmlformats.org/officeDocument/2006/math">
                    <m:r>
                      <a:rPr lang="en-US" altLang="en-US" sz="17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17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is the distance travelled vertically (m).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Find the time taken to travel to the top of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ski lift.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333397"/>
                <a:ext cx="4432968" cy="238166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30551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7.4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333397"/>
                <a:ext cx="4432968" cy="1973705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Adam’s position as he travels down a water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slide at time t can be modelled by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parametric equations: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16−7.6</m:t>
                    </m:r>
                    <m:r>
                      <m:rPr>
                        <m:sty m:val="p"/>
                      </m:rPr>
                      <a:rPr lang="en-GB" altLang="en-US" sz="17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GB" altLang="en-US" sz="1700" b="0" i="0" smtClean="0"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en-GB" altLang="en-US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700" b="0" i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en-GB" altLang="en-US" sz="17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, 0&lt;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700" b="0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altLang="en-US" sz="17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1700" i="1" dirty="0">
                    <a:latin typeface="+mn-lt"/>
                  </a:rPr>
                  <a:t>,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altLang="en-US" sz="17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700" dirty="0">
                    <a:latin typeface="+mn-lt"/>
                  </a:rPr>
                  <a:t> is the horizontal distance (m) and </a:t>
                </a:r>
                <a14:m>
                  <m:oMath xmlns:m="http://schemas.openxmlformats.org/officeDocument/2006/math">
                    <m:r>
                      <a:rPr lang="en-US" altLang="en-US" sz="17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17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is Adam’s vertical height above ground level (m).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latin typeface="+mn-lt"/>
                  </a:rPr>
                  <a:t>Find Adam’s initial height above ground level.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333397"/>
                <a:ext cx="4432968" cy="1973705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549" r="-686" b="-215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1041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64FC52-562F-44F3-9497-FAC31542D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57629-BE80-4AC0-A479-EA11DFA96D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1353A-E437-48A4-AD85-55410E2F7D8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187</Words>
  <Application>Microsoft Office PowerPoint</Application>
  <PresentationFormat>On-screen Show (4:3)</PresentationFormat>
  <Paragraphs>26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Modelling with parametric equations (8.5)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29</cp:revision>
  <dcterms:created xsi:type="dcterms:W3CDTF">2020-04-22T14:47:14Z</dcterms:created>
  <dcterms:modified xsi:type="dcterms:W3CDTF">2020-12-30T14:37:24Z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