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27366-4A1B-49DB-8A11-CE176A37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8593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Points of intersection (8.4)</a:t>
            </a:r>
          </a:p>
        </p:txBody>
      </p:sp>
    </p:spTree>
    <p:extLst>
      <p:ext uri="{BB962C8B-B14F-4D97-AF65-F5344CB8AC3E}">
        <p14:creationId xmlns:p14="http://schemas.microsoft.com/office/powerpoint/2010/main" val="216088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74" y="2765"/>
                  <a:ext cx="172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4" y="2765"/>
                  <a:ext cx="1721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33339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Solve for 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: when 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800" i="1" dirty="0" smtClean="0">
                        <a:latin typeface="Cambria Math" panose="02040503050406030204" pitchFamily="18" charset="0"/>
                      </a:rPr>
                      <m:t>=−1 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what does 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 equal?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−1,  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altLang="en-US" sz="1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33339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1372" r="-1646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16147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(−4,0)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74" y="2765"/>
                  <a:ext cx="172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(6,0)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4" y="2765"/>
                  <a:ext cx="1721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(11,0)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(7,0)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33339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Find the coordinates of the point where</a:t>
                </a:r>
                <a:endParaRPr lang="en-US" altLang="en-US" sz="18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=5+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6−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altLang="en-US" sz="1800" i="1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meets the </a:t>
                </a:r>
                <a14:m>
                  <m:oMath xmlns:m="http://schemas.openxmlformats.org/officeDocument/2006/math">
                    <m:r>
                      <a:rPr lang="en-US" altLang="en-US" sz="1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-axis.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33339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14197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2" y="2686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dirty="0" smtClean="0">
                              <a:latin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en-GB" altLang="en-US" sz="2400" b="0" i="1" dirty="0" smtClean="0">
                          <a:latin typeface="Cambria Math" panose="02040503050406030204" pitchFamily="18" charset="0"/>
                        </a:rPr>
                        <m:t>, (0,12)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2" y="2686"/>
                  <a:ext cx="1733" cy="357"/>
                </a:xfrm>
                <a:prstGeom prst="rect">
                  <a:avLst/>
                </a:prstGeom>
                <a:blipFill>
                  <a:blip r:embed="rId4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74" y="2765"/>
                  <a:ext cx="172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d)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0,2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, (0,1)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74" y="2765"/>
                  <a:ext cx="1721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d>
                        <m:d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, (0,6)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65"/>
                  <a:ext cx="1758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(0,12)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65"/>
                  <a:ext cx="1758" cy="357"/>
                </a:xfrm>
                <a:prstGeom prst="rect">
                  <a:avLst/>
                </a:prstGeom>
                <a:blipFill>
                  <a:blip r:embed="rId7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33339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1800" dirty="0">
                    <a:latin typeface="+mn-lt"/>
                  </a:rPr>
                  <a:t>Find the coordinates of the point(s) where</a:t>
                </a:r>
                <a:endParaRPr lang="en-US" altLang="en-US" sz="1800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alt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−3,  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altLang="en-US" sz="1800" b="0" i="0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altLang="en-US" sz="1800" i="1" dirty="0">
                  <a:latin typeface="+mn-lt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+mn-lt"/>
                  </a:rPr>
                  <a:t>meets the </a:t>
                </a:r>
                <a14:m>
                  <m:oMath xmlns:m="http://schemas.openxmlformats.org/officeDocument/2006/math">
                    <m:r>
                      <a:rPr lang="en-GB" altLang="en-US" sz="1800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en-US" sz="1800" dirty="0">
                    <a:latin typeface="+mn-lt"/>
                  </a:rPr>
                  <a:t>-axis.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33339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99359" y="348625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71459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64FC52-562F-44F3-9497-FAC31542DD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257629-BE80-4AC0-A479-EA11DFA96D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41353A-E437-48A4-AD85-55410E2F7D83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167</Words>
  <Application>Microsoft Office PowerPoint</Application>
  <PresentationFormat>On-screen Show (4:3)</PresentationFormat>
  <Paragraphs>24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Points of intersection (8.4)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28</cp:revision>
  <dcterms:created xsi:type="dcterms:W3CDTF">2020-04-22T14:47:14Z</dcterms:created>
  <dcterms:modified xsi:type="dcterms:W3CDTF">2020-12-30T14:36:51Z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