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52" r:id="rId5"/>
    <p:sldId id="35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13" Type="http://schemas.openxmlformats.org/officeDocument/2006/relationships/image" Target="../media/image159.png"/><Relationship Id="rId18" Type="http://schemas.openxmlformats.org/officeDocument/2006/relationships/image" Target="../media/image164.png"/><Relationship Id="rId26" Type="http://schemas.openxmlformats.org/officeDocument/2006/relationships/image" Target="../media/image172.png"/><Relationship Id="rId39" Type="http://schemas.openxmlformats.org/officeDocument/2006/relationships/image" Target="../media/image185.png"/><Relationship Id="rId3" Type="http://schemas.openxmlformats.org/officeDocument/2006/relationships/image" Target="../media/image149.png"/><Relationship Id="rId21" Type="http://schemas.openxmlformats.org/officeDocument/2006/relationships/image" Target="../media/image167.png"/><Relationship Id="rId34" Type="http://schemas.openxmlformats.org/officeDocument/2006/relationships/image" Target="../media/image180.png"/><Relationship Id="rId42" Type="http://schemas.openxmlformats.org/officeDocument/2006/relationships/image" Target="../media/image188.png"/><Relationship Id="rId47" Type="http://schemas.openxmlformats.org/officeDocument/2006/relationships/image" Target="../media/image193.png"/><Relationship Id="rId7" Type="http://schemas.openxmlformats.org/officeDocument/2006/relationships/image" Target="../media/image153.png"/><Relationship Id="rId12" Type="http://schemas.openxmlformats.org/officeDocument/2006/relationships/image" Target="../media/image158.png"/><Relationship Id="rId17" Type="http://schemas.openxmlformats.org/officeDocument/2006/relationships/image" Target="../media/image163.png"/><Relationship Id="rId25" Type="http://schemas.openxmlformats.org/officeDocument/2006/relationships/image" Target="../media/image171.png"/><Relationship Id="rId33" Type="http://schemas.openxmlformats.org/officeDocument/2006/relationships/image" Target="../media/image179.png"/><Relationship Id="rId38" Type="http://schemas.openxmlformats.org/officeDocument/2006/relationships/image" Target="../media/image184.png"/><Relationship Id="rId46" Type="http://schemas.openxmlformats.org/officeDocument/2006/relationships/image" Target="../media/image192.png"/><Relationship Id="rId2" Type="http://schemas.openxmlformats.org/officeDocument/2006/relationships/image" Target="../media/image148.png"/><Relationship Id="rId16" Type="http://schemas.openxmlformats.org/officeDocument/2006/relationships/image" Target="../media/image162.png"/><Relationship Id="rId20" Type="http://schemas.openxmlformats.org/officeDocument/2006/relationships/image" Target="../media/image166.png"/><Relationship Id="rId29" Type="http://schemas.openxmlformats.org/officeDocument/2006/relationships/image" Target="../media/image175.png"/><Relationship Id="rId41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24" Type="http://schemas.openxmlformats.org/officeDocument/2006/relationships/image" Target="../media/image170.png"/><Relationship Id="rId32" Type="http://schemas.openxmlformats.org/officeDocument/2006/relationships/image" Target="../media/image178.png"/><Relationship Id="rId37" Type="http://schemas.openxmlformats.org/officeDocument/2006/relationships/image" Target="../media/image183.png"/><Relationship Id="rId40" Type="http://schemas.openxmlformats.org/officeDocument/2006/relationships/image" Target="../media/image186.png"/><Relationship Id="rId45" Type="http://schemas.openxmlformats.org/officeDocument/2006/relationships/image" Target="../media/image191.png"/><Relationship Id="rId5" Type="http://schemas.openxmlformats.org/officeDocument/2006/relationships/image" Target="../media/image151.png"/><Relationship Id="rId15" Type="http://schemas.openxmlformats.org/officeDocument/2006/relationships/image" Target="../media/image161.png"/><Relationship Id="rId23" Type="http://schemas.openxmlformats.org/officeDocument/2006/relationships/image" Target="../media/image169.png"/><Relationship Id="rId28" Type="http://schemas.openxmlformats.org/officeDocument/2006/relationships/image" Target="../media/image174.png"/><Relationship Id="rId36" Type="http://schemas.openxmlformats.org/officeDocument/2006/relationships/image" Target="../media/image182.png"/><Relationship Id="rId10" Type="http://schemas.openxmlformats.org/officeDocument/2006/relationships/image" Target="../media/image156.png"/><Relationship Id="rId19" Type="http://schemas.openxmlformats.org/officeDocument/2006/relationships/image" Target="../media/image165.png"/><Relationship Id="rId31" Type="http://schemas.openxmlformats.org/officeDocument/2006/relationships/image" Target="../media/image177.png"/><Relationship Id="rId44" Type="http://schemas.openxmlformats.org/officeDocument/2006/relationships/image" Target="../media/image190.png"/><Relationship Id="rId4" Type="http://schemas.openxmlformats.org/officeDocument/2006/relationships/image" Target="../media/image150.png"/><Relationship Id="rId9" Type="http://schemas.openxmlformats.org/officeDocument/2006/relationships/image" Target="../media/image155.png"/><Relationship Id="rId14" Type="http://schemas.openxmlformats.org/officeDocument/2006/relationships/image" Target="../media/image160.png"/><Relationship Id="rId22" Type="http://schemas.openxmlformats.org/officeDocument/2006/relationships/image" Target="../media/image168.png"/><Relationship Id="rId27" Type="http://schemas.openxmlformats.org/officeDocument/2006/relationships/image" Target="../media/image173.png"/><Relationship Id="rId30" Type="http://schemas.openxmlformats.org/officeDocument/2006/relationships/image" Target="../media/image176.png"/><Relationship Id="rId35" Type="http://schemas.openxmlformats.org/officeDocument/2006/relationships/image" Target="../media/image181.png"/><Relationship Id="rId43" Type="http://schemas.openxmlformats.org/officeDocument/2006/relationships/image" Target="../media/image1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93" y="1691347"/>
            <a:ext cx="871264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Teachings for</a:t>
            </a:r>
            <a:endParaRPr lang="en-US" sz="115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  <a:p>
            <a:pPr algn="ctr"/>
            <a:r>
              <a:rPr lang="en-US" sz="115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exercise 8C</a:t>
            </a:r>
            <a:endParaRPr lang="en-US" sz="115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696789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plot graphs of parametric equations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Draw the curve given by the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 eaLnBrk="1" hangingPunct="1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Draw up a table, choose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work out the corresponding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coordinates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696789" cy="4525963"/>
              </a:xfrm>
              <a:blipFill>
                <a:blip r:embed="rId2"/>
                <a:stretch>
                  <a:fillRect l="-165" t="-809" r="-28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4274" y="4570816"/>
                <a:ext cx="3342034" cy="80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A suggestion would be to use values of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that correspond to ‘exact’ trig ratios, such as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etc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4" y="4570816"/>
                <a:ext cx="3342034" cy="809004"/>
              </a:xfrm>
              <a:prstGeom prst="rect">
                <a:avLst/>
              </a:prstGeom>
              <a:blipFill>
                <a:blip r:embed="rId3"/>
                <a:stretch>
                  <a:fillRect t="-1504" r="-912" b="-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067944" y="1556792"/>
            <a:ext cx="288032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39952" y="1628800"/>
                <a:ext cx="133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628800"/>
                <a:ext cx="133242" cy="246221"/>
              </a:xfrm>
              <a:prstGeom prst="rect">
                <a:avLst/>
              </a:prstGeom>
              <a:blipFill>
                <a:blip r:embed="rId4"/>
                <a:stretch>
                  <a:fillRect l="-27273" r="-27273"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39952" y="1988840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161711" cy="246221"/>
              </a:xfrm>
              <a:prstGeom prst="rect">
                <a:avLst/>
              </a:prstGeom>
              <a:blipFill>
                <a:blip r:embed="rId5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2348880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348880"/>
                <a:ext cx="165430" cy="246221"/>
              </a:xfrm>
              <a:prstGeom prst="rect">
                <a:avLst/>
              </a:prstGeom>
              <a:blipFill>
                <a:blip r:embed="rId6"/>
                <a:stretch>
                  <a:fillRect l="-29630" r="-25926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355976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067944" y="1916832"/>
            <a:ext cx="288032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067944" y="2276872"/>
            <a:ext cx="288032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99992" y="1628800"/>
                <a:ext cx="21602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628800"/>
                <a:ext cx="216024" cy="246221"/>
              </a:xfrm>
              <a:prstGeom prst="rect">
                <a:avLst/>
              </a:prstGeom>
              <a:blipFill>
                <a:blip r:embed="rId7"/>
                <a:stretch>
                  <a:fillRect l="-8333" r="-555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860032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364088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868144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372200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876256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380312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884368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388424" y="155679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41222" y="1582917"/>
                <a:ext cx="129972" cy="313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222" y="1582917"/>
                <a:ext cx="129972" cy="313740"/>
              </a:xfrm>
              <a:prstGeom prst="rect">
                <a:avLst/>
              </a:prstGeom>
              <a:blipFill>
                <a:blip r:embed="rId8"/>
                <a:stretch>
                  <a:fillRect l="-28571" t="-1961" r="-23810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51647" y="1574209"/>
                <a:ext cx="129972" cy="313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647" y="1574209"/>
                <a:ext cx="129972" cy="313740"/>
              </a:xfrm>
              <a:prstGeom prst="rect">
                <a:avLst/>
              </a:prstGeom>
              <a:blipFill>
                <a:blip r:embed="rId9"/>
                <a:stretch>
                  <a:fillRect l="-28571" r="-23810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59759" y="1637508"/>
                <a:ext cx="12997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759" y="1637508"/>
                <a:ext cx="129972" cy="184666"/>
              </a:xfrm>
              <a:prstGeom prst="rect">
                <a:avLst/>
              </a:prstGeom>
              <a:blipFill>
                <a:blip r:embed="rId10"/>
                <a:stretch>
                  <a:fillRect l="-14286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029578" y="1556792"/>
                <a:ext cx="21493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578" y="1556792"/>
                <a:ext cx="214931" cy="345672"/>
              </a:xfrm>
              <a:prstGeom prst="rect">
                <a:avLst/>
              </a:prstGeom>
              <a:blipFill>
                <a:blip r:embed="rId11"/>
                <a:stretch>
                  <a:fillRect l="-17143" t="-1754" r="-1142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28981" y="1556792"/>
                <a:ext cx="214931" cy="349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981" y="1556792"/>
                <a:ext cx="214931" cy="349455"/>
              </a:xfrm>
              <a:prstGeom prst="rect">
                <a:avLst/>
              </a:prstGeom>
              <a:blipFill>
                <a:blip r:embed="rId12"/>
                <a:stretch>
                  <a:fillRect l="-17143" t="-3448" r="-11429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30697" y="1556792"/>
                <a:ext cx="21493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697" y="1556792"/>
                <a:ext cx="214931" cy="345672"/>
              </a:xfrm>
              <a:prstGeom prst="rect">
                <a:avLst/>
              </a:prstGeom>
              <a:blipFill>
                <a:blip r:embed="rId13"/>
                <a:stretch>
                  <a:fillRect l="-16667" t="-1754" r="-8333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530101" y="1654926"/>
                <a:ext cx="2149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101" y="1654926"/>
                <a:ext cx="214931" cy="184666"/>
              </a:xfrm>
              <a:prstGeom prst="rect">
                <a:avLst/>
              </a:prstGeom>
              <a:blipFill>
                <a:blip r:embed="rId14"/>
                <a:stretch>
                  <a:fillRect l="-16667" r="-13889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026045" y="1565501"/>
                <a:ext cx="21493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045" y="1565501"/>
                <a:ext cx="214931" cy="345672"/>
              </a:xfrm>
              <a:prstGeom prst="rect">
                <a:avLst/>
              </a:prstGeom>
              <a:blipFill>
                <a:blip r:embed="rId15"/>
                <a:stretch>
                  <a:fillRect l="-17143" t="-3509" r="-8571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355976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860032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364088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868144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372200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876256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380312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884368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388424" y="191683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355976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860032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364088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868144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372200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876256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380312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884368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8388424" y="2276872"/>
            <a:ext cx="50405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33907" y="1979997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7" y="1979997"/>
                <a:ext cx="160300" cy="246221"/>
              </a:xfrm>
              <a:prstGeom prst="rect">
                <a:avLst/>
              </a:prstGeom>
              <a:blipFill>
                <a:blip r:embed="rId16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561621" y="196693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621" y="1966934"/>
                <a:ext cx="160300" cy="246221"/>
              </a:xfrm>
              <a:prstGeom prst="rect">
                <a:avLst/>
              </a:prstGeom>
              <a:blipFill>
                <a:blip r:embed="rId17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908375" y="1979997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6.12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375" y="1979997"/>
                <a:ext cx="412561" cy="246221"/>
              </a:xfrm>
              <a:prstGeom prst="rect">
                <a:avLst/>
              </a:prstGeom>
              <a:blipFill>
                <a:blip r:embed="rId18"/>
                <a:stretch>
                  <a:fillRect l="-11765" r="-117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417825" y="1966935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825" y="1966935"/>
                <a:ext cx="412561" cy="246221"/>
              </a:xfrm>
              <a:prstGeom prst="rect">
                <a:avLst/>
              </a:prstGeom>
              <a:blipFill>
                <a:blip r:embed="rId19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914214" y="1966935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214" y="1966935"/>
                <a:ext cx="412561" cy="246221"/>
              </a:xfrm>
              <a:prstGeom prst="rect">
                <a:avLst/>
              </a:prstGeom>
              <a:blipFill>
                <a:blip r:embed="rId20"/>
                <a:stretch>
                  <a:fillRect l="-11765" r="-117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428020" y="1966935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20" y="1966935"/>
                <a:ext cx="412561" cy="246221"/>
              </a:xfrm>
              <a:prstGeom prst="rect">
                <a:avLst/>
              </a:prstGeom>
              <a:blipFill>
                <a:blip r:embed="rId21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933118" y="1966935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118" y="1966935"/>
                <a:ext cx="412561" cy="246221"/>
              </a:xfrm>
              <a:prstGeom prst="rect">
                <a:avLst/>
              </a:prstGeom>
              <a:blipFill>
                <a:blip r:embed="rId22"/>
                <a:stretch>
                  <a:fillRect l="-11765" r="-117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420796" y="1966935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0796" y="1966935"/>
                <a:ext cx="412561" cy="246221"/>
              </a:xfrm>
              <a:prstGeom prst="rect">
                <a:avLst/>
              </a:prstGeom>
              <a:blipFill>
                <a:blip r:embed="rId2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930249" y="1971288"/>
                <a:ext cx="4125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6.12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249" y="1971288"/>
                <a:ext cx="412561" cy="246221"/>
              </a:xfrm>
              <a:prstGeom prst="rect">
                <a:avLst/>
              </a:prstGeom>
              <a:blipFill>
                <a:blip r:embed="rId24"/>
                <a:stretch>
                  <a:fillRect l="-13235" r="-1029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525199" y="2337049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199" y="2337049"/>
                <a:ext cx="160300" cy="246221"/>
              </a:xfrm>
              <a:prstGeom prst="rect">
                <a:avLst/>
              </a:prstGeom>
              <a:blipFill>
                <a:blip r:embed="rId25"/>
                <a:stretch>
                  <a:fillRect l="-25926" r="-2592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554296" y="2337049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296" y="2337049"/>
                <a:ext cx="160300" cy="246221"/>
              </a:xfrm>
              <a:prstGeom prst="rect">
                <a:avLst/>
              </a:prstGeom>
              <a:blipFill>
                <a:blip r:embed="rId26"/>
                <a:stretch>
                  <a:fillRect l="-26923" r="-3076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8565976" y="2337049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5976" y="2337049"/>
                <a:ext cx="160300" cy="246221"/>
              </a:xfrm>
              <a:prstGeom prst="rect">
                <a:avLst/>
              </a:prstGeom>
              <a:blipFill>
                <a:blip r:embed="rId26"/>
                <a:stretch>
                  <a:fillRect l="-26923" r="-3076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99668" y="2337050"/>
                <a:ext cx="4296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668" y="2337050"/>
                <a:ext cx="429605" cy="246221"/>
              </a:xfrm>
              <a:prstGeom prst="rect">
                <a:avLst/>
              </a:prstGeom>
              <a:blipFill>
                <a:blip r:embed="rId27"/>
                <a:stretch>
                  <a:fillRect l="-11429" r="-10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09862" y="2337050"/>
                <a:ext cx="4296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862" y="2337050"/>
                <a:ext cx="429605" cy="246221"/>
              </a:xfrm>
              <a:prstGeom prst="rect">
                <a:avLst/>
              </a:prstGeom>
              <a:blipFill>
                <a:blip r:embed="rId28"/>
                <a:stretch>
                  <a:fillRect l="-9859" r="-985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841679" y="2337050"/>
                <a:ext cx="5834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79" y="2337050"/>
                <a:ext cx="583493" cy="246221"/>
              </a:xfrm>
              <a:prstGeom prst="rect">
                <a:avLst/>
              </a:prstGeom>
              <a:blipFill>
                <a:blip r:embed="rId29"/>
                <a:stretch>
                  <a:fillRect l="-1042" r="-72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851874" y="2337050"/>
                <a:ext cx="5834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874" y="2337050"/>
                <a:ext cx="583493" cy="246221"/>
              </a:xfrm>
              <a:prstGeom prst="rect">
                <a:avLst/>
              </a:prstGeom>
              <a:blipFill>
                <a:blip r:embed="rId30"/>
                <a:stretch>
                  <a:fillRect l="-1042" r="-72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544103" y="2337051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3" y="2337051"/>
                <a:ext cx="160300" cy="246221"/>
              </a:xfrm>
              <a:prstGeom prst="rect">
                <a:avLst/>
              </a:prstGeom>
              <a:blipFill>
                <a:blip r:embed="rId31"/>
                <a:stretch>
                  <a:fillRect l="-25926" r="-2592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468698" y="2337051"/>
                <a:ext cx="3141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698" y="2337051"/>
                <a:ext cx="314189" cy="246221"/>
              </a:xfrm>
              <a:prstGeom prst="rect">
                <a:avLst/>
              </a:prstGeom>
              <a:blipFill>
                <a:blip r:embed="rId32"/>
                <a:stretch>
                  <a:fillRect l="-1923" r="-1346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Arrow Connector 87"/>
          <p:cNvCxnSpPr/>
          <p:nvPr/>
        </p:nvCxnSpPr>
        <p:spPr>
          <a:xfrm flipV="1">
            <a:off x="4716016" y="3501008"/>
            <a:ext cx="0" cy="23042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4283968" y="4653136"/>
            <a:ext cx="39604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499992" y="3284984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284984"/>
                <a:ext cx="341632" cy="307777"/>
              </a:xfrm>
              <a:prstGeom prst="rect">
                <a:avLst/>
              </a:prstGeom>
              <a:blipFill>
                <a:blip r:embed="rId3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8172400" y="4509120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4509120"/>
                <a:ext cx="339195" cy="307777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7" name="Straight Arrow Connector 136"/>
          <p:cNvCxnSpPr/>
          <p:nvPr/>
        </p:nvCxnSpPr>
        <p:spPr>
          <a:xfrm flipV="1">
            <a:off x="5148064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V="1">
            <a:off x="5148064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5580112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5580112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6012160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6012160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6444208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6444208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6876256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6876256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flipV="1">
            <a:off x="7308304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V="1">
            <a:off x="7740352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V="1">
            <a:off x="7740352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flipV="1">
            <a:off x="4499992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V="1">
            <a:off x="4716016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flipV="1">
            <a:off x="4716016" y="4581128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4644008" y="4221088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4644008" y="4221088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4644008" y="378904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4644008" y="3789040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4644008" y="5517232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4644008" y="5517232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4644008" y="5085184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>
            <a:off x="4644008" y="5085184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>
            <a:off x="4644008" y="4653136"/>
            <a:ext cx="144016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/>
              <p:cNvSpPr txBox="1"/>
              <p:nvPr/>
            </p:nvSpPr>
            <p:spPr>
              <a:xfrm>
                <a:off x="5436096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9" name="TextBox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653136"/>
                <a:ext cx="324128" cy="307777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/>
              <p:cNvSpPr txBox="1"/>
              <p:nvPr/>
            </p:nvSpPr>
            <p:spPr>
              <a:xfrm>
                <a:off x="5004048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324128" cy="307777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/>
              <p:cNvSpPr txBox="1"/>
              <p:nvPr/>
            </p:nvSpPr>
            <p:spPr>
              <a:xfrm>
                <a:off x="6300192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2" name="TextBox 2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653136"/>
                <a:ext cx="324128" cy="307777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5868144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653136"/>
                <a:ext cx="324128" cy="307777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" name="TextBox 203"/>
              <p:cNvSpPr txBox="1"/>
              <p:nvPr/>
            </p:nvSpPr>
            <p:spPr>
              <a:xfrm>
                <a:off x="6732240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4" name="TextBox 2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653136"/>
                <a:ext cx="324128" cy="307777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" name="TextBox 204"/>
              <p:cNvSpPr txBox="1"/>
              <p:nvPr/>
            </p:nvSpPr>
            <p:spPr>
              <a:xfrm>
                <a:off x="7596336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5" name="TextBox 2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4653136"/>
                <a:ext cx="324128" cy="307777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TextBox 205"/>
              <p:cNvSpPr txBox="1"/>
              <p:nvPr/>
            </p:nvSpPr>
            <p:spPr>
              <a:xfrm>
                <a:off x="7164288" y="4653136"/>
                <a:ext cx="324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6" name="TextBox 2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653136"/>
                <a:ext cx="324128" cy="307777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8" name="TextBox 207"/>
              <p:cNvSpPr txBox="1"/>
              <p:nvPr/>
            </p:nvSpPr>
            <p:spPr>
              <a:xfrm>
                <a:off x="4427984" y="4077072"/>
                <a:ext cx="324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8" name="TextBox 2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077072"/>
                <a:ext cx="324128" cy="307777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9" name="TextBox 208"/>
              <p:cNvSpPr txBox="1"/>
              <p:nvPr/>
            </p:nvSpPr>
            <p:spPr>
              <a:xfrm>
                <a:off x="4427984" y="3645024"/>
                <a:ext cx="324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9" name="TextBox 2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645024"/>
                <a:ext cx="324128" cy="307777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TextBox 209"/>
              <p:cNvSpPr txBox="1"/>
              <p:nvPr/>
            </p:nvSpPr>
            <p:spPr>
              <a:xfrm>
                <a:off x="4283968" y="5373216"/>
                <a:ext cx="4681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0" name="TextBox 2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73216"/>
                <a:ext cx="468144" cy="307777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/>
              <p:cNvSpPr txBox="1"/>
              <p:nvPr/>
            </p:nvSpPr>
            <p:spPr>
              <a:xfrm>
                <a:off x="4283968" y="4941168"/>
                <a:ext cx="4681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1" name="TextBox 2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941168"/>
                <a:ext cx="468144" cy="307777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/>
          <p:cNvGrpSpPr/>
          <p:nvPr/>
        </p:nvGrpSpPr>
        <p:grpSpPr>
          <a:xfrm>
            <a:off x="7668344" y="4581128"/>
            <a:ext cx="144016" cy="144016"/>
            <a:chOff x="5436096" y="4653136"/>
            <a:chExt cx="144016" cy="144016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6372200" y="3717032"/>
            <a:ext cx="144016" cy="144016"/>
            <a:chOff x="5436096" y="4653136"/>
            <a:chExt cx="144016" cy="144016"/>
          </a:xfrm>
        </p:grpSpPr>
        <p:cxnSp>
          <p:nvCxnSpPr>
            <p:cNvPr id="215" name="Straight Connector 214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7" name="Group 216"/>
          <p:cNvGrpSpPr/>
          <p:nvPr/>
        </p:nvGrpSpPr>
        <p:grpSpPr>
          <a:xfrm>
            <a:off x="6372200" y="5445224"/>
            <a:ext cx="144016" cy="144016"/>
            <a:chOff x="5436096" y="4653136"/>
            <a:chExt cx="144016" cy="144016"/>
          </a:xfrm>
        </p:grpSpPr>
        <p:cxnSp>
          <p:nvCxnSpPr>
            <p:cNvPr id="218" name="Straight Connector 217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0" name="Group 219"/>
          <p:cNvGrpSpPr/>
          <p:nvPr/>
        </p:nvGrpSpPr>
        <p:grpSpPr>
          <a:xfrm>
            <a:off x="5065009" y="4581128"/>
            <a:ext cx="144016" cy="144016"/>
            <a:chOff x="5436096" y="4653136"/>
            <a:chExt cx="144016" cy="144016"/>
          </a:xfrm>
        </p:grpSpPr>
        <p:cxnSp>
          <p:nvCxnSpPr>
            <p:cNvPr id="221" name="Straight Connector 220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6" name="Group 225"/>
          <p:cNvGrpSpPr/>
          <p:nvPr/>
        </p:nvGrpSpPr>
        <p:grpSpPr>
          <a:xfrm>
            <a:off x="5453446" y="3969122"/>
            <a:ext cx="144016" cy="144016"/>
            <a:chOff x="5436096" y="4653136"/>
            <a:chExt cx="144016" cy="144016"/>
          </a:xfrm>
        </p:grpSpPr>
        <p:cxnSp>
          <p:nvCxnSpPr>
            <p:cNvPr id="227" name="Straight Connector 226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/>
          <p:cNvGrpSpPr/>
          <p:nvPr/>
        </p:nvGrpSpPr>
        <p:grpSpPr>
          <a:xfrm>
            <a:off x="7299662" y="3977830"/>
            <a:ext cx="144016" cy="144016"/>
            <a:chOff x="5436096" y="4653136"/>
            <a:chExt cx="144016" cy="144016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5449091" y="5201385"/>
            <a:ext cx="144016" cy="144016"/>
            <a:chOff x="5436096" y="4653136"/>
            <a:chExt cx="144016" cy="144016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8" name="Group 237"/>
          <p:cNvGrpSpPr/>
          <p:nvPr/>
        </p:nvGrpSpPr>
        <p:grpSpPr>
          <a:xfrm>
            <a:off x="7295307" y="5210093"/>
            <a:ext cx="144016" cy="144016"/>
            <a:chOff x="5436096" y="4653136"/>
            <a:chExt cx="144016" cy="144016"/>
          </a:xfrm>
        </p:grpSpPr>
        <p:cxnSp>
          <p:nvCxnSpPr>
            <p:cNvPr id="239" name="Straight Connector 238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3" name="Oval 212"/>
          <p:cNvSpPr/>
          <p:nvPr/>
        </p:nvSpPr>
        <p:spPr>
          <a:xfrm>
            <a:off x="5146767" y="3796937"/>
            <a:ext cx="2595154" cy="171558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1" name="TextBox 240"/>
              <p:cNvSpPr txBox="1"/>
              <p:nvPr/>
            </p:nvSpPr>
            <p:spPr>
              <a:xfrm>
                <a:off x="7707085" y="3757748"/>
                <a:ext cx="1127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1" name="TextBox 2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85" y="3757748"/>
                <a:ext cx="1127103" cy="215444"/>
              </a:xfrm>
              <a:prstGeom prst="rect">
                <a:avLst/>
              </a:prstGeom>
              <a:blipFill>
                <a:blip r:embed="rId46"/>
                <a:stretch>
                  <a:fillRect l="-1622" r="-2703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7711438" y="4075612"/>
                <a:ext cx="7902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1438" y="4075612"/>
                <a:ext cx="790216" cy="215444"/>
              </a:xfrm>
              <a:prstGeom prst="rect">
                <a:avLst/>
              </a:prstGeom>
              <a:blipFill>
                <a:blip r:embed="rId47"/>
                <a:stretch>
                  <a:fillRect l="-5385" r="-307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27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35" grpId="0"/>
      <p:bldP spid="36" grpId="0"/>
      <p:bldP spid="37" grpId="0"/>
      <p:bldP spid="38" grpId="0"/>
      <p:bldP spid="39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6" grpId="0"/>
      <p:bldP spid="87" grpId="0"/>
      <p:bldP spid="90" grpId="0"/>
      <p:bldP spid="91" grpId="0"/>
      <p:bldP spid="179" grpId="0"/>
      <p:bldP spid="201" grpId="0"/>
      <p:bldP spid="202" grpId="0"/>
      <p:bldP spid="203" grpId="0"/>
      <p:bldP spid="204" grpId="0"/>
      <p:bldP spid="205" grpId="0"/>
      <p:bldP spid="206" grpId="0"/>
      <p:bldP spid="208" grpId="0"/>
      <p:bldP spid="209" grpId="0"/>
      <p:bldP spid="210" grpId="0"/>
      <p:bldP spid="211" grpId="0"/>
      <p:bldP spid="213" grpId="0" animBg="1"/>
      <p:bldP spid="241" grpId="0"/>
      <p:bldP spid="24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5792-83B8-423C-BF42-C836D8A0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81F2-A61D-4988-800D-8AA8B4DB5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EE31CE-A559-45E7-A90E-657750D254B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2289</TotalTime>
  <Words>179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Comic Sans MS</vt:lpstr>
      <vt:lpstr>Mesquito SF</vt:lpstr>
      <vt:lpstr>Wingdings</vt:lpstr>
      <vt:lpstr>Office Theme</vt:lpstr>
      <vt:lpstr>PowerPoint Presentation</vt:lpstr>
      <vt:lpstr>Parametric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600</cp:revision>
  <dcterms:created xsi:type="dcterms:W3CDTF">2018-04-30T00:32:33Z</dcterms:created>
  <dcterms:modified xsi:type="dcterms:W3CDTF">2020-12-30T14:30:02Z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