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D966-F121-4216-85BE-902433C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2250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Curve sketching (8.3)</a:t>
            </a:r>
          </a:p>
        </p:txBody>
      </p:sp>
    </p:spTree>
    <p:extLst>
      <p:ext uri="{BB962C8B-B14F-4D97-AF65-F5344CB8AC3E}">
        <p14:creationId xmlns:p14="http://schemas.microsoft.com/office/powerpoint/2010/main" val="60468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27"/>
                  <a:ext cx="1733" cy="54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+5)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27"/>
                  <a:ext cx="1733" cy="540"/>
                </a:xfrm>
                <a:prstGeom prst="rect">
                  <a:avLst/>
                </a:prstGeom>
                <a:blipFill>
                  <a:blip r:embed="rId4"/>
                  <a:stretch>
                    <a:fillRect b="-869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697"/>
                  <a:ext cx="1466" cy="54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700" i="1" dirty="0">
                              <a:latin typeface="Cambria Math" panose="02040503050406030204" pitchFamily="18" charset="0"/>
                            </a:rPr>
                            <m:t>5)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697"/>
                  <a:ext cx="1466" cy="540"/>
                </a:xfrm>
                <a:prstGeom prst="rect">
                  <a:avLst/>
                </a:prstGeom>
                <a:blipFill>
                  <a:blip r:embed="rId5"/>
                  <a:stretch>
                    <a:fillRect l="-3693" b="-869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677"/>
                  <a:ext cx="1661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677"/>
                  <a:ext cx="1661" cy="526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697"/>
                  <a:ext cx="1758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697"/>
                  <a:ext cx="1758" cy="528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63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42900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10022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6" y="2627"/>
                  <a:ext cx="1733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6" y="2627"/>
                  <a:ext cx="1733" cy="526"/>
                </a:xfrm>
                <a:prstGeom prst="rect">
                  <a:avLst/>
                </a:prstGeom>
                <a:blipFill>
                  <a:blip r:embed="rId4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96" y="2697"/>
                  <a:ext cx="1466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7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 dirty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96" y="2697"/>
                  <a:ext cx="1466" cy="526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9" y="2747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9" y="2747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1579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81103" y="467322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66912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018794" cy="931244"/>
            <a:chOff x="3161" y="2537"/>
            <a:chExt cx="186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6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700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700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18646" cy="931245"/>
            <a:chOff x="3322" y="2602"/>
            <a:chExt cx="198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98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44" y="2765"/>
                  <a:ext cx="1905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4" y="2765"/>
                  <a:ext cx="1905" cy="357"/>
                </a:xfrm>
                <a:prstGeom prst="rect">
                  <a:avLst/>
                </a:prstGeom>
                <a:blipFill>
                  <a:blip r:embed="rId5"/>
                  <a:stretch>
                    <a:fillRect l="-420"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9" y="2747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9" y="2747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l="-2643"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−5,  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40581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54862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018794" cy="931244"/>
            <a:chOff x="3161" y="2537"/>
            <a:chExt cx="186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6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700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altLang="en-US" sz="24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altLang="en-US" sz="2400" b="0" i="0" dirty="0" smtClean="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altLang="en-US" sz="2400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altLang="en-US" sz="2400" b="0" i="1" dirty="0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700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l="-1739"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18646" cy="931245"/>
            <a:chOff x="3322" y="2602"/>
            <a:chExt cx="198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98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96" y="2765"/>
                  <a:ext cx="1790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6" y="2765"/>
                  <a:ext cx="1790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79" y="2747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9" y="2747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option gives the Cartesian form for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 the following parametric equations?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),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49464" y="349363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91612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64FC52-562F-44F3-9497-FAC31542D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257629-BE80-4AC0-A479-EA11DFA96D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41353A-E437-48A4-AD85-55410E2F7D8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325</Words>
  <Application>Microsoft Office PowerPoint</Application>
  <PresentationFormat>On-screen Show (4:3)</PresentationFormat>
  <Paragraphs>33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Curve sketching (8.3)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27</cp:revision>
  <dcterms:created xsi:type="dcterms:W3CDTF">2020-04-22T14:47:14Z</dcterms:created>
  <dcterms:modified xsi:type="dcterms:W3CDTF">2020-12-30T14:35:47Z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