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6108-A486-4024-BE61-33C7F9A5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3077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Using trigonometric identities (8.2)</a:t>
            </a:r>
          </a:p>
        </p:txBody>
      </p:sp>
    </p:spTree>
    <p:extLst>
      <p:ext uri="{BB962C8B-B14F-4D97-AF65-F5344CB8AC3E}">
        <p14:creationId xmlns:p14="http://schemas.microsoft.com/office/powerpoint/2010/main" val="152094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(2−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blipFill>
                  <a:blip r:embed="rId5"/>
                  <a:stretch>
                    <a:fillRect l="-969"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1419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39"/>
                  <a:ext cx="1733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39"/>
                  <a:ext cx="1733" cy="515"/>
                </a:xfrm>
                <a:prstGeom prst="rect">
                  <a:avLst/>
                </a:prstGeom>
                <a:blipFill>
                  <a:blip r:embed="rId4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8" y="2703"/>
                  <a:ext cx="1721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8" y="2703"/>
                  <a:ext cx="1721" cy="517"/>
                </a:xfrm>
                <a:prstGeom prst="rect">
                  <a:avLst/>
                </a:prstGeom>
                <a:blipFill>
                  <a:blip r:embed="rId5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03"/>
                  <a:ext cx="1758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03"/>
                  <a:ext cx="1758" cy="517"/>
                </a:xfrm>
                <a:prstGeom prst="rect">
                  <a:avLst/>
                </a:prstGeom>
                <a:blipFill>
                  <a:blip r:embed="rId7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58580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8864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93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93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810231" cy="931245"/>
            <a:chOff x="3322" y="2602"/>
            <a:chExt cx="1923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923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8" y="2783"/>
                  <a:ext cx="1877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(1−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8" y="2783"/>
                  <a:ext cx="1877" cy="357"/>
                </a:xfrm>
                <a:prstGeom prst="rect">
                  <a:avLst/>
                </a:prstGeom>
                <a:blipFill>
                  <a:blip r:embed="rId5"/>
                  <a:stretch>
                    <a:fillRect l="-2889" t="-9211" r="-11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l="-466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83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=1−2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83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58580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74679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07"/>
                  <a:ext cx="1733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07"/>
                  <a:ext cx="1733" cy="515"/>
                </a:xfrm>
                <a:prstGeom prst="rect">
                  <a:avLst/>
                </a:prstGeom>
                <a:blipFill>
                  <a:blip r:embed="rId4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225160" y="4823289"/>
            <a:ext cx="2810231" cy="931245"/>
            <a:chOff x="3345" y="2631"/>
            <a:chExt cx="1923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45" y="2631"/>
              <a:ext cx="1923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8" y="2704"/>
                  <a:ext cx="1877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8" y="2704"/>
                  <a:ext cx="1877" cy="515"/>
                </a:xfrm>
                <a:prstGeom prst="rect">
                  <a:avLst/>
                </a:prstGeom>
                <a:blipFill>
                  <a:blip r:embed="rId5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l="-466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83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83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l="-440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2957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98211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64FC52-562F-44F3-9497-FAC31542D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257629-BE80-4AC0-A479-EA11DFA96D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1353A-E437-48A4-AD85-55410E2F7D83}">
  <ds:schemaRefs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394</Words>
  <Application>Microsoft Office PowerPoint</Application>
  <PresentationFormat>On-screen Show (4:3)</PresentationFormat>
  <Paragraphs>33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Using trigonometric identities (8.2)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26</cp:revision>
  <dcterms:created xsi:type="dcterms:W3CDTF">2020-04-22T14:47:14Z</dcterms:created>
  <dcterms:modified xsi:type="dcterms:W3CDTF">2020-12-30T14:33:15Z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