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A027-FDE0-4003-93C9-8C9FB8B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3460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Parametric equations (8.1)</a:t>
            </a:r>
          </a:p>
        </p:txBody>
      </p:sp>
    </p:spTree>
    <p:extLst>
      <p:ext uri="{BB962C8B-B14F-4D97-AF65-F5344CB8AC3E}">
        <p14:creationId xmlns:p14="http://schemas.microsoft.com/office/powerpoint/2010/main" val="250298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53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537"/>
                </a:xfrm>
                <a:prstGeom prst="rect">
                  <a:avLst/>
                </a:prstGeom>
                <a:blipFill>
                  <a:blip r:embed="rId7"/>
                  <a:stretch>
                    <a:fillRect t="-1754" b="-175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63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2900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41882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𝑡𝑦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𝑡𝑥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44096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5780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𝑎𝑥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98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98"/>
                  <a:ext cx="1758" cy="527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𝑎𝑡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352918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0689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591"/>
                  <a:ext cx="1733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591"/>
                  <a:ext cx="1733" cy="572"/>
                </a:xfrm>
                <a:prstGeom prst="rect">
                  <a:avLst/>
                </a:prstGeom>
                <a:blipFill>
                  <a:blip r:embed="rId4"/>
                  <a:stretch>
                    <a:fillRect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9" y="2658"/>
                  <a:ext cx="1466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9" y="2658"/>
                  <a:ext cx="1466" cy="572"/>
                </a:xfrm>
                <a:prstGeom prst="rect">
                  <a:avLst/>
                </a:prstGeom>
                <a:blipFill>
                  <a:blip r:embed="rId5"/>
                  <a:stretch>
                    <a:fillRect l="-2279"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01"/>
                  <a:ext cx="1661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01"/>
                  <a:ext cx="1661" cy="572"/>
                </a:xfrm>
                <a:prstGeom prst="rect">
                  <a:avLst/>
                </a:prstGeom>
                <a:blipFill>
                  <a:blip r:embed="rId6"/>
                  <a:stretch>
                    <a:fillRect b="-81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58"/>
                  <a:ext cx="1758" cy="6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58"/>
                  <a:ext cx="1758" cy="614"/>
                </a:xfrm>
                <a:prstGeom prst="rect">
                  <a:avLst/>
                </a:prstGeom>
                <a:blipFill>
                  <a:blip r:embed="rId7"/>
                  <a:stretch>
                    <a:fillRect b="-7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105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797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64FC52-562F-44F3-9497-FAC31542D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57629-BE80-4AC0-A479-EA11DFA96D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1353A-E437-48A4-AD85-55410E2F7D83}">
  <ds:schemaRefs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305</Words>
  <Application>Microsoft Office PowerPoint</Application>
  <PresentationFormat>On-screen Show (4:3)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Parametric equations (8.1)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25</cp:revision>
  <dcterms:created xsi:type="dcterms:W3CDTF">2020-04-22T14:47:14Z</dcterms:created>
  <dcterms:modified xsi:type="dcterms:W3CDTF">2020-12-30T14:32:40Z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