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2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0.png"/><Relationship Id="rId13" Type="http://schemas.openxmlformats.org/officeDocument/2006/relationships/image" Target="../media/image185.png"/><Relationship Id="rId18" Type="http://schemas.openxmlformats.org/officeDocument/2006/relationships/image" Target="../media/image190.png"/><Relationship Id="rId3" Type="http://schemas.openxmlformats.org/officeDocument/2006/relationships/image" Target="../media/image1750.png"/><Relationship Id="rId7" Type="http://schemas.openxmlformats.org/officeDocument/2006/relationships/image" Target="../media/image1790.png"/><Relationship Id="rId12" Type="http://schemas.openxmlformats.org/officeDocument/2006/relationships/image" Target="../media/image1840.png"/><Relationship Id="rId17" Type="http://schemas.openxmlformats.org/officeDocument/2006/relationships/image" Target="../media/image189.png"/><Relationship Id="rId16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0.png"/><Relationship Id="rId11" Type="http://schemas.openxmlformats.org/officeDocument/2006/relationships/image" Target="../media/image1830.png"/><Relationship Id="rId5" Type="http://schemas.openxmlformats.org/officeDocument/2006/relationships/image" Target="../media/image1770.png"/><Relationship Id="rId15" Type="http://schemas.openxmlformats.org/officeDocument/2006/relationships/image" Target="../media/image187.png"/><Relationship Id="rId10" Type="http://schemas.openxmlformats.org/officeDocument/2006/relationships/image" Target="../media/image1820.png"/><Relationship Id="rId19" Type="http://schemas.openxmlformats.org/officeDocument/2006/relationships/image" Target="../media/image191.png"/><Relationship Id="rId4" Type="http://schemas.openxmlformats.org/officeDocument/2006/relationships/image" Target="../media/image1760.png"/><Relationship Id="rId9" Type="http://schemas.openxmlformats.org/officeDocument/2006/relationships/image" Target="../media/image1810.png"/><Relationship Id="rId14" Type="http://schemas.openxmlformats.org/officeDocument/2006/relationships/image" Target="../media/image1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198.png"/><Relationship Id="rId18" Type="http://schemas.openxmlformats.org/officeDocument/2006/relationships/image" Target="../media/image203.png"/><Relationship Id="rId26" Type="http://schemas.openxmlformats.org/officeDocument/2006/relationships/image" Target="../media/image189.png"/><Relationship Id="rId3" Type="http://schemas.openxmlformats.org/officeDocument/2006/relationships/image" Target="../media/image1750.png"/><Relationship Id="rId21" Type="http://schemas.openxmlformats.org/officeDocument/2006/relationships/image" Target="../media/image206.png"/><Relationship Id="rId7" Type="http://schemas.openxmlformats.org/officeDocument/2006/relationships/image" Target="../media/image192.png"/><Relationship Id="rId12" Type="http://schemas.openxmlformats.org/officeDocument/2006/relationships/image" Target="../media/image197.png"/><Relationship Id="rId17" Type="http://schemas.openxmlformats.org/officeDocument/2006/relationships/image" Target="../media/image202.png"/><Relationship Id="rId25" Type="http://schemas.openxmlformats.org/officeDocument/2006/relationships/image" Target="../media/image2100.png"/><Relationship Id="rId16" Type="http://schemas.openxmlformats.org/officeDocument/2006/relationships/image" Target="../media/image201.png"/><Relationship Id="rId20" Type="http://schemas.openxmlformats.org/officeDocument/2006/relationships/image" Target="../media/image205.png"/><Relationship Id="rId29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196.png"/><Relationship Id="rId24" Type="http://schemas.openxmlformats.org/officeDocument/2006/relationships/image" Target="../media/image209.png"/><Relationship Id="rId5" Type="http://schemas.openxmlformats.org/officeDocument/2006/relationships/image" Target="../media/image190.png"/><Relationship Id="rId15" Type="http://schemas.openxmlformats.org/officeDocument/2006/relationships/image" Target="../media/image200.png"/><Relationship Id="rId23" Type="http://schemas.openxmlformats.org/officeDocument/2006/relationships/image" Target="../media/image208.png"/><Relationship Id="rId28" Type="http://schemas.openxmlformats.org/officeDocument/2006/relationships/image" Target="../media/image212.png"/><Relationship Id="rId10" Type="http://schemas.openxmlformats.org/officeDocument/2006/relationships/image" Target="../media/image195.png"/><Relationship Id="rId19" Type="http://schemas.openxmlformats.org/officeDocument/2006/relationships/image" Target="../media/image204.png"/><Relationship Id="rId4" Type="http://schemas.openxmlformats.org/officeDocument/2006/relationships/image" Target="../media/image1760.png"/><Relationship Id="rId9" Type="http://schemas.openxmlformats.org/officeDocument/2006/relationships/image" Target="../media/image194.png"/><Relationship Id="rId14" Type="http://schemas.openxmlformats.org/officeDocument/2006/relationships/image" Target="../media/image199.png"/><Relationship Id="rId22" Type="http://schemas.openxmlformats.org/officeDocument/2006/relationships/image" Target="../media/image207.png"/><Relationship Id="rId27" Type="http://schemas.openxmlformats.org/officeDocument/2006/relationships/image" Target="../media/image2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222.png"/><Relationship Id="rId3" Type="http://schemas.openxmlformats.org/officeDocument/2006/relationships/image" Target="../media/image1750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1.png"/><Relationship Id="rId16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10" Type="http://schemas.openxmlformats.org/officeDocument/2006/relationships/image" Target="../media/image215.png"/><Relationship Id="rId19" Type="http://schemas.openxmlformats.org/officeDocument/2006/relationships/image" Target="../media/image223.png"/><Relationship Id="rId4" Type="http://schemas.openxmlformats.org/officeDocument/2006/relationships/image" Target="../media/image1760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png"/><Relationship Id="rId13" Type="http://schemas.openxmlformats.org/officeDocument/2006/relationships/image" Target="../media/image217.png"/><Relationship Id="rId18" Type="http://schemas.openxmlformats.org/officeDocument/2006/relationships/image" Target="../media/image196.png"/><Relationship Id="rId26" Type="http://schemas.openxmlformats.org/officeDocument/2006/relationships/image" Target="../media/image231.png"/><Relationship Id="rId3" Type="http://schemas.openxmlformats.org/officeDocument/2006/relationships/image" Target="../media/image1750.png"/><Relationship Id="rId21" Type="http://schemas.openxmlformats.org/officeDocument/2006/relationships/image" Target="../media/image9.png"/><Relationship Id="rId7" Type="http://schemas.openxmlformats.org/officeDocument/2006/relationships/image" Target="../media/image192.png"/><Relationship Id="rId12" Type="http://schemas.openxmlformats.org/officeDocument/2006/relationships/image" Target="../media/image206.png"/><Relationship Id="rId17" Type="http://schemas.openxmlformats.org/officeDocument/2006/relationships/image" Target="../media/image225.png"/><Relationship Id="rId25" Type="http://schemas.openxmlformats.org/officeDocument/2006/relationships/image" Target="../media/image230.png"/><Relationship Id="rId16" Type="http://schemas.openxmlformats.org/officeDocument/2006/relationships/image" Target="../media/image224.png"/><Relationship Id="rId20" Type="http://schemas.openxmlformats.org/officeDocument/2006/relationships/image" Target="../media/image226.png"/><Relationship Id="rId29" Type="http://schemas.openxmlformats.org/officeDocument/2006/relationships/image" Target="../media/image2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16.png"/><Relationship Id="rId24" Type="http://schemas.openxmlformats.org/officeDocument/2006/relationships/image" Target="../media/image228.png"/><Relationship Id="rId5" Type="http://schemas.openxmlformats.org/officeDocument/2006/relationships/image" Target="../media/image190.png"/><Relationship Id="rId15" Type="http://schemas.openxmlformats.org/officeDocument/2006/relationships/image" Target="../media/image219.png"/><Relationship Id="rId23" Type="http://schemas.openxmlformats.org/officeDocument/2006/relationships/image" Target="../media/image229.png"/><Relationship Id="rId28" Type="http://schemas.openxmlformats.org/officeDocument/2006/relationships/image" Target="../media/image232.png"/><Relationship Id="rId10" Type="http://schemas.openxmlformats.org/officeDocument/2006/relationships/image" Target="../media/image215.png"/><Relationship Id="rId19" Type="http://schemas.openxmlformats.org/officeDocument/2006/relationships/image" Target="../media/image197.png"/><Relationship Id="rId31" Type="http://schemas.openxmlformats.org/officeDocument/2006/relationships/image" Target="../media/image236.png"/><Relationship Id="rId4" Type="http://schemas.openxmlformats.org/officeDocument/2006/relationships/image" Target="../media/image1760.png"/><Relationship Id="rId9" Type="http://schemas.openxmlformats.org/officeDocument/2006/relationships/image" Target="../media/image214.png"/><Relationship Id="rId14" Type="http://schemas.openxmlformats.org/officeDocument/2006/relationships/image" Target="../media/image218.png"/><Relationship Id="rId22" Type="http://schemas.openxmlformats.org/officeDocument/2006/relationships/image" Target="../media/image227.png"/><Relationship Id="rId27" Type="http://schemas.openxmlformats.org/officeDocument/2006/relationships/image" Target="../media/image205.png"/><Relationship Id="rId30" Type="http://schemas.openxmlformats.org/officeDocument/2006/relationships/image" Target="../media/image2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8.png"/><Relationship Id="rId13" Type="http://schemas.openxmlformats.org/officeDocument/2006/relationships/image" Target="../media/image218.png"/><Relationship Id="rId18" Type="http://schemas.openxmlformats.org/officeDocument/2006/relationships/image" Target="../media/image242.png"/><Relationship Id="rId3" Type="http://schemas.openxmlformats.org/officeDocument/2006/relationships/image" Target="../media/image1750.png"/><Relationship Id="rId21" Type="http://schemas.openxmlformats.org/officeDocument/2006/relationships/image" Target="../media/image245.png"/><Relationship Id="rId7" Type="http://schemas.openxmlformats.org/officeDocument/2006/relationships/image" Target="../media/image237.png"/><Relationship Id="rId12" Type="http://schemas.openxmlformats.org/officeDocument/2006/relationships/image" Target="../media/image217.png"/><Relationship Id="rId17" Type="http://schemas.openxmlformats.org/officeDocument/2006/relationships/image" Target="../media/image241.png"/><Relationship Id="rId16" Type="http://schemas.openxmlformats.org/officeDocument/2006/relationships/image" Target="../media/image240.png"/><Relationship Id="rId20" Type="http://schemas.openxmlformats.org/officeDocument/2006/relationships/image" Target="../media/image2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11" Type="http://schemas.openxmlformats.org/officeDocument/2006/relationships/image" Target="../media/image206.png"/><Relationship Id="rId5" Type="http://schemas.openxmlformats.org/officeDocument/2006/relationships/image" Target="../media/image190.png"/><Relationship Id="rId15" Type="http://schemas.openxmlformats.org/officeDocument/2006/relationships/image" Target="../media/image239.png"/><Relationship Id="rId23" Type="http://schemas.openxmlformats.org/officeDocument/2006/relationships/image" Target="../media/image247.png"/><Relationship Id="rId10" Type="http://schemas.openxmlformats.org/officeDocument/2006/relationships/image" Target="../media/image216.png"/><Relationship Id="rId19" Type="http://schemas.openxmlformats.org/officeDocument/2006/relationships/image" Target="../media/image243.png"/><Relationship Id="rId4" Type="http://schemas.openxmlformats.org/officeDocument/2006/relationships/image" Target="../media/image1760.png"/><Relationship Id="rId9" Type="http://schemas.openxmlformats.org/officeDocument/2006/relationships/image" Target="../media/image215.png"/><Relationship Id="rId14" Type="http://schemas.openxmlformats.org/officeDocument/2006/relationships/image" Target="../media/image219.png"/><Relationship Id="rId22" Type="http://schemas.openxmlformats.org/officeDocument/2006/relationships/image" Target="../media/image2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4C</a:t>
            </a:r>
          </a:p>
        </p:txBody>
      </p:sp>
    </p:spTree>
    <p:extLst>
      <p:ext uri="{BB962C8B-B14F-4D97-AF65-F5344CB8AC3E}">
        <p14:creationId xmlns:p14="http://schemas.microsoft.com/office/powerpoint/2010/main" val="9698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2438400"/>
            <a:ext cx="2199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as Partial Fractions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432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7432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29000"/>
                <a:ext cx="1766189" cy="483466"/>
              </a:xfrm>
              <a:prstGeom prst="rect">
                <a:avLst/>
              </a:prstGeom>
              <a:blipFill rotWithShape="1">
                <a:blip r:embed="rId7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2−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r>
                        <a:rPr lang="en-GB" sz="1200" i="1">
                          <a:latin typeface="Cambria Math"/>
                        </a:rPr>
                        <m:t>(1+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1732526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4</m:t>
                      </m:r>
                      <m:r>
                        <a:rPr lang="en-GB" sz="1200" b="0" i="1" smtClean="0">
                          <a:latin typeface="Cambria Math"/>
                        </a:rPr>
                        <m:t>−5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14800"/>
                <a:ext cx="660052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419600"/>
                <a:ext cx="568169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19600"/>
                <a:ext cx="42030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483209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648200"/>
                <a:ext cx="420308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953000"/>
                <a:ext cx="562333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953000"/>
                <a:ext cx="304892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181600"/>
                <a:ext cx="4832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81600"/>
                <a:ext cx="304892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6388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895181" cy="471989"/>
              </a:xfrm>
              <a:prstGeom prst="rect">
                <a:avLst/>
              </a:prstGeom>
              <a:blipFill rotWithShape="1">
                <a:blip r:embed="rId18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911724" cy="470835"/>
              </a:xfrm>
              <a:prstGeom prst="rect">
                <a:avLst/>
              </a:prstGeom>
              <a:blipFill rotWithShape="1">
                <a:blip r:embed="rId19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2895600" y="29718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31242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Cross-multiply and combine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9000" y="3810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Arc 29"/>
          <p:cNvSpPr/>
          <p:nvPr/>
        </p:nvSpPr>
        <p:spPr>
          <a:xfrm>
            <a:off x="2895600" y="3657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457200" y="2743200"/>
            <a:ext cx="838200" cy="2286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524000" y="3429000"/>
            <a:ext cx="1676400" cy="263434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27432" y="4419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953000"/>
            <a:ext cx="82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x =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2819400" y="5410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5410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Express the original fraction as Partial Fractions, using A and B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1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/>
      <p:bldP spid="30" grpId="0" animBg="1"/>
      <p:bldP spid="31" grpId="0" animBg="1"/>
      <p:bldP spid="31" grpId="1" animBg="1"/>
      <p:bldP spid="32" grpId="0" animBg="1"/>
      <p:bldP spid="32" grpId="1" animBg="1"/>
      <p:bldP spid="33" grpId="0"/>
      <p:bldP spid="34" grpId="0"/>
      <p:bldP spid="3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267200"/>
                <a:ext cx="784894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2672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2672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267200"/>
                <a:ext cx="577274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26336" y="4151376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336" y="4151376"/>
                <a:ext cx="1127553" cy="44281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93136" y="4151376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136" y="4151376"/>
                <a:ext cx="1615314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04800" y="38862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56709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76800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76800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(−1)(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76800"/>
                <a:ext cx="945965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67712" y="4751832"/>
                <a:ext cx="133068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12" y="4751832"/>
                <a:ext cx="1330685" cy="4428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563112" y="4751832"/>
                <a:ext cx="165930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12" y="4751832"/>
                <a:ext cx="1659300" cy="4440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496" y="5312664"/>
                <a:ext cx="30489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96" y="5312664"/>
                <a:ext cx="33534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896" y="5312664"/>
                <a:ext cx="52277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760" y="5315712"/>
                <a:ext cx="5650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12" y="5324856"/>
                <a:ext cx="59868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" y="5742432"/>
                <a:ext cx="94166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592" y="5748528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992" y="5748528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5748528"/>
                <a:ext cx="607730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56" y="5751576"/>
                <a:ext cx="649986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584" y="5742432"/>
                <a:ext cx="649986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181600" y="44196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Arc 68"/>
          <p:cNvSpPr/>
          <p:nvPr/>
        </p:nvSpPr>
        <p:spPr>
          <a:xfrm>
            <a:off x="5181600" y="5029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Arc 69"/>
          <p:cNvSpPr/>
          <p:nvPr/>
        </p:nvSpPr>
        <p:spPr>
          <a:xfrm>
            <a:off x="2743200" y="54102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55626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 x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715000" y="5029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00400" y="541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that this expansion is to be multiplied by 3</a:t>
            </a:r>
          </a:p>
        </p:txBody>
      </p:sp>
      <p:sp>
        <p:nvSpPr>
          <p:cNvPr id="74" name="Oval 73"/>
          <p:cNvSpPr/>
          <p:nvPr/>
        </p:nvSpPr>
        <p:spPr>
          <a:xfrm>
            <a:off x="304800" y="3581400"/>
            <a:ext cx="914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04800" y="5638800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2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4800" y="3962400"/>
                <a:ext cx="1355499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962400"/>
                <a:ext cx="1355499" cy="5434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04800" y="4572000"/>
                <a:ext cx="1514004" cy="57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572000"/>
                <a:ext cx="1514004" cy="5754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04800" y="5257800"/>
                <a:ext cx="1360116" cy="57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57800"/>
                <a:ext cx="1360116" cy="575414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04800" y="5867400"/>
                <a:ext cx="1016176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867400"/>
                <a:ext cx="1016176" cy="543418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1676400" y="3733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 (and keep the current 2 separate…)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Arc 87"/>
          <p:cNvSpPr/>
          <p:nvPr/>
        </p:nvSpPr>
        <p:spPr>
          <a:xfrm>
            <a:off x="1219200" y="37338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Arc 88"/>
          <p:cNvSpPr/>
          <p:nvPr/>
        </p:nvSpPr>
        <p:spPr>
          <a:xfrm>
            <a:off x="1524000" y="41910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Arc 89"/>
          <p:cNvSpPr/>
          <p:nvPr/>
        </p:nvSpPr>
        <p:spPr>
          <a:xfrm>
            <a:off x="1524000" y="48006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Arc 90"/>
          <p:cNvSpPr/>
          <p:nvPr/>
        </p:nvSpPr>
        <p:spPr>
          <a:xfrm>
            <a:off x="1524000" y="5486400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TextBox 91"/>
          <p:cNvSpPr txBox="1"/>
          <p:nvPr/>
        </p:nvSpPr>
        <p:spPr>
          <a:xfrm>
            <a:off x="1981200" y="4267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raised to -1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57400" y="4953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2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057400" y="5638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actually now cancelled by the 2 outside the square bracket!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3" grpId="0"/>
      <p:bldP spid="84" grpId="0"/>
      <p:bldP spid="85" grpId="0"/>
      <p:bldP spid="86" grpId="0"/>
      <p:bldP spid="87" grpId="0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9718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9718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304800" y="3276600"/>
            <a:ext cx="2274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each term separately</a:t>
            </a:r>
            <a:endParaRPr lang="en-GB" sz="12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942181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143000" y="3505200"/>
                <a:ext cx="1241687" cy="543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=  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05200"/>
                <a:ext cx="1241687" cy="543418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383024"/>
                <a:ext cx="784894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3830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3830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383024"/>
                <a:ext cx="577274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905000" y="4267200"/>
                <a:ext cx="1127553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67200"/>
                <a:ext cx="1127553" cy="44281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971800" y="4267200"/>
                <a:ext cx="169065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+   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267200"/>
                <a:ext cx="1690656" cy="4440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283464" y="400202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876800"/>
                <a:ext cx="879921" cy="44345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992624"/>
                <a:ext cx="304891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992624"/>
                <a:ext cx="335348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432560" y="4892040"/>
                <a:ext cx="127163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(−1)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560" y="4892040"/>
                <a:ext cx="1271630" cy="50731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485644" y="4859227"/>
                <a:ext cx="163070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644" y="4859227"/>
                <a:ext cx="1630703" cy="543803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92296" y="4871684"/>
                <a:ext cx="1959319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(−1)(−2)(−3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296" y="4871684"/>
                <a:ext cx="1959319" cy="543803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160" y="5540455"/>
                <a:ext cx="304891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60" y="5540455"/>
                <a:ext cx="335348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14272" y="5467303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4272" y="5467303"/>
                <a:ext cx="625364" cy="43800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850029" y="5469853"/>
                <a:ext cx="667619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029" y="5469853"/>
                <a:ext cx="667619" cy="438005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302762" y="5469853"/>
                <a:ext cx="667619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2762" y="5469853"/>
                <a:ext cx="667619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5544312" y="452628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c 67"/>
          <p:cNvSpPr/>
          <p:nvPr/>
        </p:nvSpPr>
        <p:spPr>
          <a:xfrm>
            <a:off x="5544312" y="5135880"/>
            <a:ext cx="533400" cy="4572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5998464" y="4498848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=-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 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 n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= -1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77712" y="513588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73224" y="541816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72" y="5430416"/>
                <a:ext cx="879921" cy="443455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5" grpId="0" animBg="1"/>
      <p:bldP spid="68" grpId="0" animBg="1"/>
      <p:bldP spid="70" grpId="0"/>
      <p:bldP spid="71" grpId="0"/>
      <p:bldP spid="73" grpId="0" animBg="1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" y="1600200"/>
            <a:ext cx="895197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Partial fractions to simplify the expansions of more difficult expressions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1776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expansion of: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2057400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up to and including the term in x</a:t>
            </a:r>
            <a:r>
              <a:rPr lang="en-GB" sz="1200" baseline="30000" dirty="0"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905000"/>
                <a:ext cx="1186735" cy="475771"/>
              </a:xfrm>
              <a:prstGeom prst="rect">
                <a:avLst/>
              </a:prstGeom>
              <a:blipFill rotWithShape="1">
                <a:blip r:embed="rId3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4−5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438400"/>
                <a:ext cx="1186735" cy="475771"/>
              </a:xfrm>
              <a:prstGeom prst="rect">
                <a:avLst/>
              </a:prstGeom>
              <a:blipFill rotWithShape="1">
                <a:blip r:embed="rId4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(1+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38400"/>
                <a:ext cx="895181" cy="471989"/>
              </a:xfrm>
              <a:prstGeom prst="rect">
                <a:avLst/>
              </a:prstGeom>
              <a:blipFill rotWithShape="1"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(2−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438400"/>
                <a:ext cx="911724" cy="470835"/>
              </a:xfrm>
              <a:prstGeom prst="rect">
                <a:avLst/>
              </a:prstGeom>
              <a:blipFill rotWithShape="1">
                <a:blip r:embed="rId6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=3</m:t>
                      </m:r>
                      <m:r>
                        <a:rPr lang="en-GB" sz="1200" b="0" i="1" smtClean="0">
                          <a:latin typeface="Cambria Math"/>
                        </a:rPr>
                        <m:t>(1+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048000"/>
                <a:ext cx="1100366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2(2−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48000"/>
                <a:ext cx="1124923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36576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fractions can be rewritten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Arc 66"/>
          <p:cNvSpPr/>
          <p:nvPr/>
        </p:nvSpPr>
        <p:spPr>
          <a:xfrm>
            <a:off x="3200400" y="26670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896" y="2057400"/>
                <a:ext cx="941668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408" y="2063496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808" y="2063496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 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376" y="2063496"/>
                <a:ext cx="607730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  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672" y="2066544"/>
                <a:ext cx="649986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400" y="2057400"/>
                <a:ext cx="649986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Rectangle 81"/>
          <p:cNvSpPr/>
          <p:nvPr/>
        </p:nvSpPr>
        <p:spPr>
          <a:xfrm>
            <a:off x="6071616" y="1953768"/>
            <a:ext cx="266700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728" y="2660095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128" y="2660095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40" y="2586943"/>
                <a:ext cx="514756" cy="40735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0272" y="2544271"/>
                <a:ext cx="557012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992" y="2535127"/>
                <a:ext cx="557012" cy="46288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Rectangle 72"/>
          <p:cNvSpPr/>
          <p:nvPr/>
        </p:nvSpPr>
        <p:spPr>
          <a:xfrm>
            <a:off x="6060792" y="2537803"/>
            <a:ext cx="2530960" cy="4572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340" y="2550056"/>
                <a:ext cx="879921" cy="44345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=(</m:t>
                      </m:r>
                      <m:r>
                        <a:rPr lang="en-GB" sz="1200" b="0" i="1" smtClean="0">
                          <a:latin typeface="Cambria Math"/>
                        </a:rPr>
                        <m:t>3 − 3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581400"/>
                <a:ext cx="2010614" cy="276999"/>
              </a:xfrm>
              <a:prstGeom prst="rect">
                <a:avLst/>
              </a:prstGeom>
              <a:blipFill rotWithShape="1">
                <a:blip r:embed="rId2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76600" y="3429000"/>
                <a:ext cx="228710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  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  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429000"/>
                <a:ext cx="2287101" cy="507318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 2 −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 +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2162900" cy="443006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5462694" y="3186499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Arc 62"/>
          <p:cNvSpPr/>
          <p:nvPr/>
        </p:nvSpPr>
        <p:spPr>
          <a:xfrm>
            <a:off x="5478357" y="3745884"/>
            <a:ext cx="533400" cy="6858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6055441" y="318649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each bracket with its expansion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55441" y="371989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Subtract the second from the first (be wary of double negatives in some questions)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 animBg="1"/>
      <p:bldP spid="63" grpId="0" animBg="1"/>
      <p:bldP spid="64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F0B400-AB05-4B04-8564-F1CE8D246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6C5BF-FFBD-4ED0-BECA-90EA067067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DF7C3D-ED25-4FFE-8BFF-EAFBA249EBE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1111</TotalTime>
  <Words>1461</Words>
  <Application>Microsoft Office PowerPoint</Application>
  <PresentationFormat>On-screen Show (4:3)</PresentationFormat>
  <Paragraphs>174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Umbra BT</vt:lpstr>
      <vt:lpstr>Office Theme</vt:lpstr>
      <vt:lpstr>PowerPoint Presentation</vt:lpstr>
      <vt:lpstr>Binomial Expansion</vt:lpstr>
      <vt:lpstr>Binomial Expansion</vt:lpstr>
      <vt:lpstr>Binomial Expansion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267</cp:revision>
  <dcterms:created xsi:type="dcterms:W3CDTF">2018-04-30T00:32:33Z</dcterms:created>
  <dcterms:modified xsi:type="dcterms:W3CDTF">2020-12-31T07:28:14Z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