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9" r:id="rId5"/>
    <p:sldId id="748" r:id="rId6"/>
    <p:sldId id="74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4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30.png"/><Relationship Id="rId5" Type="http://schemas.openxmlformats.org/officeDocument/2006/relationships/image" Target="../media/image321.png"/><Relationship Id="rId4" Type="http://schemas.openxmlformats.org/officeDocument/2006/relationships/image" Target="../media/image311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7.png"/><Relationship Id="rId5" Type="http://schemas.openxmlformats.org/officeDocument/2006/relationships/image" Target="../media/image40.png"/><Relationship Id="rId4" Type="http://schemas.openxmlformats.org/officeDocument/2006/relationships/image" Target="../media/image36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6108-A486-4024-BE61-33C7F9A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3077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Using partial fractions (4.3)</a:t>
            </a:r>
          </a:p>
        </p:txBody>
      </p:sp>
    </p:spTree>
    <p:extLst>
      <p:ext uri="{BB962C8B-B14F-4D97-AF65-F5344CB8AC3E}">
        <p14:creationId xmlns:p14="http://schemas.microsoft.com/office/powerpoint/2010/main" val="372779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87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87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764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764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98"/>
                  <a:ext cx="1758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98"/>
                  <a:ext cx="1758" cy="525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2397049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Given that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)(2+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GB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+mn-lt"/>
                  </a:rPr>
                  <a:t> ,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state the values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 for which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binomial expansion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)(2+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is valid.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2397049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5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117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68A60C4-1C36-41A7-81D7-7878AE360828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1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43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43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698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698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98"/>
                  <a:ext cx="1758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98"/>
                  <a:ext cx="1758" cy="525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2397049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Given that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+4)(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den>
                    </m:f>
                    <m:r>
                      <a:rPr lang="en-GB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+4</m:t>
                        </m:r>
                      </m:den>
                    </m:f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+mn-lt"/>
                  </a:rPr>
                  <a:t> ,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state the values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 for which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binomial expansion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+4)(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+3)</m:t>
                        </m:r>
                      </m:den>
                    </m:f>
                    <m:r>
                      <a:rPr lang="en-GB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is valid.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2397049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532" b="-759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0148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8E09EA-2CA8-4D67-9272-C8E4AA422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72DBE2-03F2-4F30-A5B4-41A141132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65670-EBDD-47DE-A689-D880B39A9085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232</Words>
  <Application>Microsoft Office PowerPoint</Application>
  <PresentationFormat>On-screen Show (4:3)</PresentationFormat>
  <Paragraphs>21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Using partial fractions (4.3)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27</cp:revision>
  <dcterms:created xsi:type="dcterms:W3CDTF">2020-04-22T14:47:14Z</dcterms:created>
  <dcterms:modified xsi:type="dcterms:W3CDTF">2020-12-31T07:35:54Z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