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60" r:id="rId19"/>
    <p:sldId id="279" r:id="rId20"/>
    <p:sldId id="280" r:id="rId21"/>
    <p:sldId id="262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>
        <p:scale>
          <a:sx n="125" d="100"/>
          <a:sy n="125" d="100"/>
        </p:scale>
        <p:origin x="-54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3.png"/><Relationship Id="rId18" Type="http://schemas.openxmlformats.org/officeDocument/2006/relationships/image" Target="../media/image98.png"/><Relationship Id="rId26" Type="http://schemas.openxmlformats.org/officeDocument/2006/relationships/image" Target="../media/image34.png"/><Relationship Id="rId3" Type="http://schemas.openxmlformats.org/officeDocument/2006/relationships/image" Target="../media/image85.png"/><Relationship Id="rId21" Type="http://schemas.openxmlformats.org/officeDocument/2006/relationships/image" Target="../media/image29.png"/><Relationship Id="rId7" Type="http://schemas.openxmlformats.org/officeDocument/2006/relationships/image" Target="../media/image88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5" Type="http://schemas.openxmlformats.org/officeDocument/2006/relationships/image" Target="../media/image33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57.png"/><Relationship Id="rId24" Type="http://schemas.openxmlformats.org/officeDocument/2006/relationships/image" Target="../media/image32.png"/><Relationship Id="rId5" Type="http://schemas.openxmlformats.org/officeDocument/2006/relationships/image" Target="../media/image63.png"/><Relationship Id="rId15" Type="http://schemas.openxmlformats.org/officeDocument/2006/relationships/image" Target="../media/image95.png"/><Relationship Id="rId23" Type="http://schemas.openxmlformats.org/officeDocument/2006/relationships/image" Target="../media/image31.png"/><Relationship Id="rId10" Type="http://schemas.openxmlformats.org/officeDocument/2006/relationships/image" Target="../media/image91.png"/><Relationship Id="rId19" Type="http://schemas.openxmlformats.org/officeDocument/2006/relationships/image" Target="../media/image99.png"/><Relationship Id="rId4" Type="http://schemas.openxmlformats.org/officeDocument/2006/relationships/image" Target="../media/image86.png"/><Relationship Id="rId9" Type="http://schemas.openxmlformats.org/officeDocument/2006/relationships/image" Target="../media/image10.png"/><Relationship Id="rId14" Type="http://schemas.openxmlformats.org/officeDocument/2006/relationships/image" Target="../media/image54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1.png"/><Relationship Id="rId18" Type="http://schemas.openxmlformats.org/officeDocument/2006/relationships/image" Target="../media/image113.png"/><Relationship Id="rId26" Type="http://schemas.openxmlformats.org/officeDocument/2006/relationships/image" Target="../media/image66.png"/><Relationship Id="rId3" Type="http://schemas.openxmlformats.org/officeDocument/2006/relationships/image" Target="../media/image101.png"/><Relationship Id="rId21" Type="http://schemas.openxmlformats.org/officeDocument/2006/relationships/image" Target="../media/image31.png"/><Relationship Id="rId7" Type="http://schemas.openxmlformats.org/officeDocument/2006/relationships/image" Target="../media/image103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5" Type="http://schemas.openxmlformats.org/officeDocument/2006/relationships/image" Target="../media/image35.png"/><Relationship Id="rId16" Type="http://schemas.openxmlformats.org/officeDocument/2006/relationships/image" Target="../media/image111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4.png"/><Relationship Id="rId5" Type="http://schemas.openxmlformats.org/officeDocument/2006/relationships/image" Target="../media/image57.png"/><Relationship Id="rId15" Type="http://schemas.openxmlformats.org/officeDocument/2006/relationships/image" Target="../media/image110.png"/><Relationship Id="rId23" Type="http://schemas.openxmlformats.org/officeDocument/2006/relationships/image" Target="../media/image33.png"/><Relationship Id="rId10" Type="http://schemas.openxmlformats.org/officeDocument/2006/relationships/image" Target="../media/image106.png"/><Relationship Id="rId19" Type="http://schemas.openxmlformats.org/officeDocument/2006/relationships/image" Target="../media/image29.png"/><Relationship Id="rId4" Type="http://schemas.openxmlformats.org/officeDocument/2006/relationships/image" Target="../media/image102.png"/><Relationship Id="rId14" Type="http://schemas.openxmlformats.org/officeDocument/2006/relationships/image" Target="../media/image65.png"/><Relationship Id="rId2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18" Type="http://schemas.openxmlformats.org/officeDocument/2006/relationships/image" Target="../media/image31.png"/><Relationship Id="rId3" Type="http://schemas.openxmlformats.org/officeDocument/2006/relationships/image" Target="../media/image101.png"/><Relationship Id="rId21" Type="http://schemas.openxmlformats.org/officeDocument/2006/relationships/image" Target="../media/image34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5" Type="http://schemas.openxmlformats.org/officeDocument/2006/relationships/image" Target="../media/image125.png"/><Relationship Id="rId10" Type="http://schemas.openxmlformats.org/officeDocument/2006/relationships/image" Target="../media/image120.png"/><Relationship Id="rId19" Type="http://schemas.openxmlformats.org/officeDocument/2006/relationships/image" Target="../media/image32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Relationship Id="rId22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500.png"/><Relationship Id="rId18" Type="http://schemas.openxmlformats.org/officeDocument/2006/relationships/image" Target="../media/image126.png"/><Relationship Id="rId26" Type="http://schemas.openxmlformats.org/officeDocument/2006/relationships/image" Target="../media/image134.png"/><Relationship Id="rId3" Type="http://schemas.openxmlformats.org/officeDocument/2006/relationships/image" Target="../media/image29.png"/><Relationship Id="rId21" Type="http://schemas.openxmlformats.org/officeDocument/2006/relationships/image" Target="../media/image93.png"/><Relationship Id="rId7" Type="http://schemas.openxmlformats.org/officeDocument/2006/relationships/image" Target="../media/image33.png"/><Relationship Id="rId12" Type="http://schemas.openxmlformats.org/officeDocument/2006/relationships/image" Target="../media/image490.png"/><Relationship Id="rId17" Type="http://schemas.openxmlformats.org/officeDocument/2006/relationships/image" Target="../media/image90.png"/><Relationship Id="rId25" Type="http://schemas.openxmlformats.org/officeDocument/2006/relationships/image" Target="../media/image133.png"/><Relationship Id="rId2" Type="http://schemas.openxmlformats.org/officeDocument/2006/relationships/image" Target="../media/image460.png"/><Relationship Id="rId16" Type="http://schemas.openxmlformats.org/officeDocument/2006/relationships/image" Target="../media/image89.png"/><Relationship Id="rId20" Type="http://schemas.openxmlformats.org/officeDocument/2006/relationships/image" Target="../media/image128.png"/><Relationship Id="rId29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80.png"/><Relationship Id="rId24" Type="http://schemas.openxmlformats.org/officeDocument/2006/relationships/image" Target="../media/image132.png"/><Relationship Id="rId5" Type="http://schemas.openxmlformats.org/officeDocument/2006/relationships/image" Target="../media/image31.png"/><Relationship Id="rId15" Type="http://schemas.openxmlformats.org/officeDocument/2006/relationships/image" Target="../media/image520.png"/><Relationship Id="rId23" Type="http://schemas.openxmlformats.org/officeDocument/2006/relationships/image" Target="../media/image131.png"/><Relationship Id="rId28" Type="http://schemas.openxmlformats.org/officeDocument/2006/relationships/image" Target="../media/image136.png"/><Relationship Id="rId10" Type="http://schemas.openxmlformats.org/officeDocument/2006/relationships/image" Target="../media/image470.png"/><Relationship Id="rId19" Type="http://schemas.openxmlformats.org/officeDocument/2006/relationships/image" Target="../media/image12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511.png"/><Relationship Id="rId22" Type="http://schemas.openxmlformats.org/officeDocument/2006/relationships/image" Target="../media/image94.png"/><Relationship Id="rId27" Type="http://schemas.openxmlformats.org/officeDocument/2006/relationships/image" Target="../media/image1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39.png"/><Relationship Id="rId17" Type="http://schemas.openxmlformats.org/officeDocument/2006/relationships/image" Target="../media/image144.png"/><Relationship Id="rId2" Type="http://schemas.openxmlformats.org/officeDocument/2006/relationships/image" Target="../media/image460.png"/><Relationship Id="rId16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38.png"/><Relationship Id="rId5" Type="http://schemas.openxmlformats.org/officeDocument/2006/relationships/image" Target="../media/image31.png"/><Relationship Id="rId15" Type="http://schemas.openxmlformats.org/officeDocument/2006/relationships/image" Target="../media/image142.png"/><Relationship Id="rId10" Type="http://schemas.openxmlformats.org/officeDocument/2006/relationships/image" Target="../media/image47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46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45.png"/><Relationship Id="rId5" Type="http://schemas.openxmlformats.org/officeDocument/2006/relationships/image" Target="../media/image31.png"/><Relationship Id="rId10" Type="http://schemas.openxmlformats.org/officeDocument/2006/relationships/image" Target="../media/image47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52.png"/><Relationship Id="rId18" Type="http://schemas.openxmlformats.org/officeDocument/2006/relationships/image" Target="../media/image15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08.png"/><Relationship Id="rId17" Type="http://schemas.openxmlformats.org/officeDocument/2006/relationships/image" Target="../media/image156.png"/><Relationship Id="rId2" Type="http://schemas.openxmlformats.org/officeDocument/2006/relationships/image" Target="../media/image148.png"/><Relationship Id="rId16" Type="http://schemas.openxmlformats.org/officeDocument/2006/relationships/image" Target="../media/image1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05.png"/><Relationship Id="rId5" Type="http://schemas.openxmlformats.org/officeDocument/2006/relationships/image" Target="../media/image31.png"/><Relationship Id="rId15" Type="http://schemas.openxmlformats.org/officeDocument/2006/relationships/image" Target="../media/image154.png"/><Relationship Id="rId10" Type="http://schemas.openxmlformats.org/officeDocument/2006/relationships/image" Target="../media/image104.png"/><Relationship Id="rId19" Type="http://schemas.openxmlformats.org/officeDocument/2006/relationships/image" Target="../media/image15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2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8.png"/><Relationship Id="rId2" Type="http://schemas.openxmlformats.org/officeDocument/2006/relationships/image" Target="../media/image148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60.png"/><Relationship Id="rId5" Type="http://schemas.openxmlformats.org/officeDocument/2006/relationships/image" Target="../media/image31.png"/><Relationship Id="rId15" Type="http://schemas.openxmlformats.org/officeDocument/2006/relationships/image" Target="../media/image163.png"/><Relationship Id="rId10" Type="http://schemas.openxmlformats.org/officeDocument/2006/relationships/image" Target="../media/image109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3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9.png"/><Relationship Id="rId18" Type="http://schemas.openxmlformats.org/officeDocument/2006/relationships/image" Target="../media/image165.png"/><Relationship Id="rId26" Type="http://schemas.openxmlformats.org/officeDocument/2006/relationships/image" Target="../media/image1490.png"/><Relationship Id="rId3" Type="http://schemas.openxmlformats.org/officeDocument/2006/relationships/image" Target="../media/image1260.png"/><Relationship Id="rId21" Type="http://schemas.openxmlformats.org/officeDocument/2006/relationships/image" Target="../media/image168.png"/><Relationship Id="rId34" Type="http://schemas.openxmlformats.org/officeDocument/2006/relationships/image" Target="../media/image1671.png"/><Relationship Id="rId7" Type="http://schemas.openxmlformats.org/officeDocument/2006/relationships/image" Target="../media/image150.png"/><Relationship Id="rId12" Type="http://schemas.openxmlformats.org/officeDocument/2006/relationships/image" Target="../media/image1350.png"/><Relationship Id="rId17" Type="http://schemas.openxmlformats.org/officeDocument/2006/relationships/image" Target="../media/image1400.png"/><Relationship Id="rId25" Type="http://schemas.openxmlformats.org/officeDocument/2006/relationships/image" Target="../media/image169.png"/><Relationship Id="rId33" Type="http://schemas.openxmlformats.org/officeDocument/2006/relationships/image" Target="../media/image1661.png"/><Relationship Id="rId38" Type="http://schemas.openxmlformats.org/officeDocument/2006/relationships/image" Target="../media/image171.png"/><Relationship Id="rId16" Type="http://schemas.openxmlformats.org/officeDocument/2006/relationships/image" Target="../media/image1390.png"/><Relationship Id="rId20" Type="http://schemas.openxmlformats.org/officeDocument/2006/relationships/image" Target="../media/image167.png"/><Relationship Id="rId29" Type="http://schemas.openxmlformats.org/officeDocument/2006/relationships/image" Target="../media/image1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0.png"/><Relationship Id="rId11" Type="http://schemas.openxmlformats.org/officeDocument/2006/relationships/image" Target="../media/image1340.png"/><Relationship Id="rId24" Type="http://schemas.openxmlformats.org/officeDocument/2006/relationships/image" Target="../media/image1470.png"/><Relationship Id="rId32" Type="http://schemas.openxmlformats.org/officeDocument/2006/relationships/image" Target="../media/image1651.png"/><Relationship Id="rId37" Type="http://schemas.openxmlformats.org/officeDocument/2006/relationships/image" Target="../media/image1701.png"/><Relationship Id="rId5" Type="http://schemas.openxmlformats.org/officeDocument/2006/relationships/image" Target="../media/image149.png"/><Relationship Id="rId15" Type="http://schemas.openxmlformats.org/officeDocument/2006/relationships/image" Target="../media/image162.png"/><Relationship Id="rId23" Type="http://schemas.openxmlformats.org/officeDocument/2006/relationships/image" Target="../media/image1460.png"/><Relationship Id="rId28" Type="http://schemas.openxmlformats.org/officeDocument/2006/relationships/image" Target="../media/image1510.png"/><Relationship Id="rId36" Type="http://schemas.openxmlformats.org/officeDocument/2006/relationships/image" Target="../media/image1691.png"/><Relationship Id="rId10" Type="http://schemas.openxmlformats.org/officeDocument/2006/relationships/image" Target="../media/image1330.png"/><Relationship Id="rId19" Type="http://schemas.openxmlformats.org/officeDocument/2006/relationships/image" Target="../media/image166.png"/><Relationship Id="rId31" Type="http://schemas.openxmlformats.org/officeDocument/2006/relationships/image" Target="../media/image1540.png"/><Relationship Id="rId4" Type="http://schemas.openxmlformats.org/officeDocument/2006/relationships/image" Target="../media/image1270.png"/><Relationship Id="rId9" Type="http://schemas.openxmlformats.org/officeDocument/2006/relationships/image" Target="../media/image1320.png"/><Relationship Id="rId14" Type="http://schemas.openxmlformats.org/officeDocument/2006/relationships/image" Target="../media/image161.png"/><Relationship Id="rId22" Type="http://schemas.openxmlformats.org/officeDocument/2006/relationships/image" Target="../media/image1450.png"/><Relationship Id="rId27" Type="http://schemas.openxmlformats.org/officeDocument/2006/relationships/image" Target="../media/image1500.png"/><Relationship Id="rId30" Type="http://schemas.openxmlformats.org/officeDocument/2006/relationships/image" Target="../media/image170.png"/><Relationship Id="rId35" Type="http://schemas.openxmlformats.org/officeDocument/2006/relationships/image" Target="../media/image168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png"/><Relationship Id="rId13" Type="http://schemas.openxmlformats.org/officeDocument/2006/relationships/image" Target="../media/image175.png"/><Relationship Id="rId18" Type="http://schemas.openxmlformats.org/officeDocument/2006/relationships/image" Target="../media/image180.png"/><Relationship Id="rId26" Type="http://schemas.openxmlformats.org/officeDocument/2006/relationships/image" Target="../media/image1700.png"/><Relationship Id="rId3" Type="http://schemas.openxmlformats.org/officeDocument/2006/relationships/image" Target="../media/image1550.png"/><Relationship Id="rId21" Type="http://schemas.openxmlformats.org/officeDocument/2006/relationships/image" Target="../media/image1650.png"/><Relationship Id="rId7" Type="http://schemas.openxmlformats.org/officeDocument/2006/relationships/image" Target="../media/image173.png"/><Relationship Id="rId12" Type="http://schemas.openxmlformats.org/officeDocument/2006/relationships/image" Target="../media/image1350.png"/><Relationship Id="rId17" Type="http://schemas.openxmlformats.org/officeDocument/2006/relationships/image" Target="../media/image179.png"/><Relationship Id="rId25" Type="http://schemas.openxmlformats.org/officeDocument/2006/relationships/image" Target="../media/image1690.png"/><Relationship Id="rId16" Type="http://schemas.openxmlformats.org/officeDocument/2006/relationships/image" Target="../media/image178.png"/><Relationship Id="rId20" Type="http://schemas.openxmlformats.org/officeDocument/2006/relationships/image" Target="../media/image182.png"/><Relationship Id="rId29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0.png"/><Relationship Id="rId11" Type="http://schemas.openxmlformats.org/officeDocument/2006/relationships/image" Target="../media/image1340.png"/><Relationship Id="rId24" Type="http://schemas.openxmlformats.org/officeDocument/2006/relationships/image" Target="../media/image183.png"/><Relationship Id="rId5" Type="http://schemas.openxmlformats.org/officeDocument/2006/relationships/image" Target="../media/image172.png"/><Relationship Id="rId15" Type="http://schemas.openxmlformats.org/officeDocument/2006/relationships/image" Target="../media/image177.png"/><Relationship Id="rId23" Type="http://schemas.openxmlformats.org/officeDocument/2006/relationships/image" Target="../media/image1670.png"/><Relationship Id="rId28" Type="http://schemas.openxmlformats.org/officeDocument/2006/relationships/image" Target="../media/image1720.png"/><Relationship Id="rId10" Type="http://schemas.openxmlformats.org/officeDocument/2006/relationships/image" Target="../media/image1330.png"/><Relationship Id="rId19" Type="http://schemas.openxmlformats.org/officeDocument/2006/relationships/image" Target="../media/image181.png"/><Relationship Id="rId31" Type="http://schemas.openxmlformats.org/officeDocument/2006/relationships/image" Target="../media/image1680.png"/><Relationship Id="rId4" Type="http://schemas.openxmlformats.org/officeDocument/2006/relationships/image" Target="../media/image1560.png"/><Relationship Id="rId9" Type="http://schemas.openxmlformats.org/officeDocument/2006/relationships/image" Target="../media/image1320.png"/><Relationship Id="rId14" Type="http://schemas.openxmlformats.org/officeDocument/2006/relationships/image" Target="../media/image176.png"/><Relationship Id="rId22" Type="http://schemas.openxmlformats.org/officeDocument/2006/relationships/image" Target="../media/image1660.png"/><Relationship Id="rId27" Type="http://schemas.openxmlformats.org/officeDocument/2006/relationships/image" Target="../media/image1710.png"/><Relationship Id="rId30" Type="http://schemas.openxmlformats.org/officeDocument/2006/relationships/image" Target="../media/image174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0.png"/><Relationship Id="rId13" Type="http://schemas.openxmlformats.org/officeDocument/2006/relationships/image" Target="../media/image185.png"/><Relationship Id="rId18" Type="http://schemas.openxmlformats.org/officeDocument/2006/relationships/image" Target="../media/image190.png"/><Relationship Id="rId3" Type="http://schemas.openxmlformats.org/officeDocument/2006/relationships/image" Target="../media/image1750.png"/><Relationship Id="rId7" Type="http://schemas.openxmlformats.org/officeDocument/2006/relationships/image" Target="../media/image1790.png"/><Relationship Id="rId12" Type="http://schemas.openxmlformats.org/officeDocument/2006/relationships/image" Target="../media/image1840.png"/><Relationship Id="rId17" Type="http://schemas.openxmlformats.org/officeDocument/2006/relationships/image" Target="../media/image189.png"/><Relationship Id="rId16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0.png"/><Relationship Id="rId11" Type="http://schemas.openxmlformats.org/officeDocument/2006/relationships/image" Target="../media/image1830.png"/><Relationship Id="rId5" Type="http://schemas.openxmlformats.org/officeDocument/2006/relationships/image" Target="../media/image1770.png"/><Relationship Id="rId15" Type="http://schemas.openxmlformats.org/officeDocument/2006/relationships/image" Target="../media/image187.png"/><Relationship Id="rId10" Type="http://schemas.openxmlformats.org/officeDocument/2006/relationships/image" Target="../media/image1820.png"/><Relationship Id="rId19" Type="http://schemas.openxmlformats.org/officeDocument/2006/relationships/image" Target="../media/image191.png"/><Relationship Id="rId4" Type="http://schemas.openxmlformats.org/officeDocument/2006/relationships/image" Target="../media/image1760.png"/><Relationship Id="rId9" Type="http://schemas.openxmlformats.org/officeDocument/2006/relationships/image" Target="../media/image1810.png"/><Relationship Id="rId14" Type="http://schemas.openxmlformats.org/officeDocument/2006/relationships/image" Target="../media/image18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198.png"/><Relationship Id="rId18" Type="http://schemas.openxmlformats.org/officeDocument/2006/relationships/image" Target="../media/image203.png"/><Relationship Id="rId26" Type="http://schemas.openxmlformats.org/officeDocument/2006/relationships/image" Target="../media/image189.png"/><Relationship Id="rId3" Type="http://schemas.openxmlformats.org/officeDocument/2006/relationships/image" Target="../media/image1750.png"/><Relationship Id="rId21" Type="http://schemas.openxmlformats.org/officeDocument/2006/relationships/image" Target="../media/image206.png"/><Relationship Id="rId7" Type="http://schemas.openxmlformats.org/officeDocument/2006/relationships/image" Target="../media/image192.png"/><Relationship Id="rId12" Type="http://schemas.openxmlformats.org/officeDocument/2006/relationships/image" Target="../media/image197.png"/><Relationship Id="rId17" Type="http://schemas.openxmlformats.org/officeDocument/2006/relationships/image" Target="../media/image202.png"/><Relationship Id="rId25" Type="http://schemas.openxmlformats.org/officeDocument/2006/relationships/image" Target="../media/image2100.png"/><Relationship Id="rId16" Type="http://schemas.openxmlformats.org/officeDocument/2006/relationships/image" Target="../media/image201.png"/><Relationship Id="rId20" Type="http://schemas.openxmlformats.org/officeDocument/2006/relationships/image" Target="../media/image205.png"/><Relationship Id="rId29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196.png"/><Relationship Id="rId24" Type="http://schemas.openxmlformats.org/officeDocument/2006/relationships/image" Target="../media/image209.png"/><Relationship Id="rId5" Type="http://schemas.openxmlformats.org/officeDocument/2006/relationships/image" Target="../media/image190.png"/><Relationship Id="rId15" Type="http://schemas.openxmlformats.org/officeDocument/2006/relationships/image" Target="../media/image200.png"/><Relationship Id="rId23" Type="http://schemas.openxmlformats.org/officeDocument/2006/relationships/image" Target="../media/image208.png"/><Relationship Id="rId28" Type="http://schemas.openxmlformats.org/officeDocument/2006/relationships/image" Target="../media/image212.png"/><Relationship Id="rId10" Type="http://schemas.openxmlformats.org/officeDocument/2006/relationships/image" Target="../media/image195.png"/><Relationship Id="rId19" Type="http://schemas.openxmlformats.org/officeDocument/2006/relationships/image" Target="../media/image204.png"/><Relationship Id="rId4" Type="http://schemas.openxmlformats.org/officeDocument/2006/relationships/image" Target="../media/image1760.png"/><Relationship Id="rId9" Type="http://schemas.openxmlformats.org/officeDocument/2006/relationships/image" Target="../media/image194.png"/><Relationship Id="rId14" Type="http://schemas.openxmlformats.org/officeDocument/2006/relationships/image" Target="../media/image199.png"/><Relationship Id="rId22" Type="http://schemas.openxmlformats.org/officeDocument/2006/relationships/image" Target="../media/image207.png"/><Relationship Id="rId27" Type="http://schemas.openxmlformats.org/officeDocument/2006/relationships/image" Target="../media/image21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222.png"/><Relationship Id="rId3" Type="http://schemas.openxmlformats.org/officeDocument/2006/relationships/image" Target="../media/image1750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1.png"/><Relationship Id="rId16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10" Type="http://schemas.openxmlformats.org/officeDocument/2006/relationships/image" Target="../media/image215.png"/><Relationship Id="rId19" Type="http://schemas.openxmlformats.org/officeDocument/2006/relationships/image" Target="../media/image223.png"/><Relationship Id="rId4" Type="http://schemas.openxmlformats.org/officeDocument/2006/relationships/image" Target="../media/image1760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196.png"/><Relationship Id="rId26" Type="http://schemas.openxmlformats.org/officeDocument/2006/relationships/image" Target="../media/image231.png"/><Relationship Id="rId3" Type="http://schemas.openxmlformats.org/officeDocument/2006/relationships/image" Target="../media/image1750.png"/><Relationship Id="rId21" Type="http://schemas.openxmlformats.org/officeDocument/2006/relationships/image" Target="../media/image9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5.png"/><Relationship Id="rId25" Type="http://schemas.openxmlformats.org/officeDocument/2006/relationships/image" Target="../media/image230.png"/><Relationship Id="rId16" Type="http://schemas.openxmlformats.org/officeDocument/2006/relationships/image" Target="../media/image224.png"/><Relationship Id="rId20" Type="http://schemas.openxmlformats.org/officeDocument/2006/relationships/image" Target="../media/image226.png"/><Relationship Id="rId29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24" Type="http://schemas.openxmlformats.org/officeDocument/2006/relationships/image" Target="../media/image228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23" Type="http://schemas.openxmlformats.org/officeDocument/2006/relationships/image" Target="../media/image229.png"/><Relationship Id="rId28" Type="http://schemas.openxmlformats.org/officeDocument/2006/relationships/image" Target="../media/image232.png"/><Relationship Id="rId10" Type="http://schemas.openxmlformats.org/officeDocument/2006/relationships/image" Target="../media/image215.png"/><Relationship Id="rId19" Type="http://schemas.openxmlformats.org/officeDocument/2006/relationships/image" Target="../media/image197.png"/><Relationship Id="rId31" Type="http://schemas.openxmlformats.org/officeDocument/2006/relationships/image" Target="../media/image236.png"/><Relationship Id="rId4" Type="http://schemas.openxmlformats.org/officeDocument/2006/relationships/image" Target="../media/image1760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Relationship Id="rId22" Type="http://schemas.openxmlformats.org/officeDocument/2006/relationships/image" Target="../media/image227.png"/><Relationship Id="rId27" Type="http://schemas.openxmlformats.org/officeDocument/2006/relationships/image" Target="../media/image205.png"/><Relationship Id="rId30" Type="http://schemas.openxmlformats.org/officeDocument/2006/relationships/image" Target="../media/image23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image" Target="../media/image218.png"/><Relationship Id="rId18" Type="http://schemas.openxmlformats.org/officeDocument/2006/relationships/image" Target="../media/image242.png"/><Relationship Id="rId3" Type="http://schemas.openxmlformats.org/officeDocument/2006/relationships/image" Target="../media/image1750.png"/><Relationship Id="rId21" Type="http://schemas.openxmlformats.org/officeDocument/2006/relationships/image" Target="../media/image245.png"/><Relationship Id="rId7" Type="http://schemas.openxmlformats.org/officeDocument/2006/relationships/image" Target="../media/image237.png"/><Relationship Id="rId12" Type="http://schemas.openxmlformats.org/officeDocument/2006/relationships/image" Target="../media/image217.png"/><Relationship Id="rId17" Type="http://schemas.openxmlformats.org/officeDocument/2006/relationships/image" Target="../media/image241.png"/><Relationship Id="rId16" Type="http://schemas.openxmlformats.org/officeDocument/2006/relationships/image" Target="../media/image240.png"/><Relationship Id="rId20" Type="http://schemas.openxmlformats.org/officeDocument/2006/relationships/image" Target="../media/image2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06.png"/><Relationship Id="rId5" Type="http://schemas.openxmlformats.org/officeDocument/2006/relationships/image" Target="../media/image190.png"/><Relationship Id="rId15" Type="http://schemas.openxmlformats.org/officeDocument/2006/relationships/image" Target="../media/image239.png"/><Relationship Id="rId23" Type="http://schemas.openxmlformats.org/officeDocument/2006/relationships/image" Target="../media/image247.png"/><Relationship Id="rId10" Type="http://schemas.openxmlformats.org/officeDocument/2006/relationships/image" Target="../media/image216.png"/><Relationship Id="rId19" Type="http://schemas.openxmlformats.org/officeDocument/2006/relationships/image" Target="../media/image243.png"/><Relationship Id="rId4" Type="http://schemas.openxmlformats.org/officeDocument/2006/relationships/image" Target="../media/image1760.png"/><Relationship Id="rId9" Type="http://schemas.openxmlformats.org/officeDocument/2006/relationships/image" Target="../media/image215.png"/><Relationship Id="rId14" Type="http://schemas.openxmlformats.org/officeDocument/2006/relationships/image" Target="../media/image219.png"/><Relationship Id="rId22" Type="http://schemas.openxmlformats.org/officeDocument/2006/relationships/image" Target="../media/image2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10.png"/><Relationship Id="rId21" Type="http://schemas.openxmlformats.org/officeDocument/2006/relationships/image" Target="../media/image2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1010.png"/><Relationship Id="rId5" Type="http://schemas.openxmlformats.org/officeDocument/2006/relationships/image" Target="../media/image410.png"/><Relationship Id="rId15" Type="http://schemas.openxmlformats.org/officeDocument/2006/relationships/image" Target="../media/image14.png"/><Relationship Id="rId10" Type="http://schemas.openxmlformats.org/officeDocument/2006/relationships/image" Target="../media/image910.png"/><Relationship Id="rId19" Type="http://schemas.openxmlformats.org/officeDocument/2006/relationships/image" Target="../media/image18.png"/><Relationship Id="rId4" Type="http://schemas.openxmlformats.org/officeDocument/2006/relationships/image" Target="../media/image310.png"/><Relationship Id="rId9" Type="http://schemas.openxmlformats.org/officeDocument/2006/relationships/image" Target="../media/image10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2110.png"/><Relationship Id="rId21" Type="http://schemas.openxmlformats.org/officeDocument/2006/relationships/image" Target="../media/image3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24" Type="http://schemas.openxmlformats.org/officeDocument/2006/relationships/image" Target="../media/image33.png"/><Relationship Id="rId5" Type="http://schemas.openxmlformats.org/officeDocument/2006/relationships/image" Target="../media/image410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910.png"/><Relationship Id="rId19" Type="http://schemas.openxmlformats.org/officeDocument/2006/relationships/image" Target="../media/image28.png"/><Relationship Id="rId4" Type="http://schemas.openxmlformats.org/officeDocument/2006/relationships/image" Target="../media/image310.png"/><Relationship Id="rId9" Type="http://schemas.openxmlformats.org/officeDocument/2006/relationships/image" Target="../media/image10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0.png"/><Relationship Id="rId21" Type="http://schemas.openxmlformats.org/officeDocument/2006/relationships/image" Target="../media/image350.png"/><Relationship Id="rId7" Type="http://schemas.openxmlformats.org/officeDocument/2006/relationships/image" Target="../media/image330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20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70.png"/><Relationship Id="rId5" Type="http://schemas.openxmlformats.org/officeDocument/2006/relationships/image" Target="../media/image311.png"/><Relationship Id="rId15" Type="http://schemas.openxmlformats.org/officeDocument/2006/relationships/image" Target="../media/image41.png"/><Relationship Id="rId10" Type="http://schemas.openxmlformats.org/officeDocument/2006/relationships/image" Target="../media/image360.png"/><Relationship Id="rId19" Type="http://schemas.openxmlformats.org/officeDocument/2006/relationships/image" Target="../media/image45.png"/><Relationship Id="rId4" Type="http://schemas.openxmlformats.org/officeDocument/2006/relationships/image" Target="../media/image300.png"/><Relationship Id="rId9" Type="http://schemas.openxmlformats.org/officeDocument/2006/relationships/image" Target="../media/image37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7.png"/><Relationship Id="rId18" Type="http://schemas.openxmlformats.org/officeDocument/2006/relationships/image" Target="../media/image70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3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46.png"/><Relationship Id="rId14" Type="http://schemas.openxmlformats.org/officeDocument/2006/relationships/image" Target="../media/image48.png"/><Relationship Id="rId22" Type="http://schemas.openxmlformats.org/officeDocument/2006/relationships/image" Target="../media/image74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7.png"/><Relationship Id="rId18" Type="http://schemas.openxmlformats.org/officeDocument/2006/relationships/image" Target="../media/image76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8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81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7.png"/><Relationship Id="rId4" Type="http://schemas.openxmlformats.org/officeDocument/2006/relationships/image" Target="../media/image56.png"/><Relationship Id="rId9" Type="http://schemas.openxmlformats.org/officeDocument/2006/relationships/image" Target="../media/image37.png"/><Relationship Id="rId14" Type="http://schemas.openxmlformats.org/officeDocument/2006/relationships/image" Target="../media/image48.png"/><Relationship Id="rId22" Type="http://schemas.openxmlformats.org/officeDocument/2006/relationships/image" Target="../media/image80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1.png"/><Relationship Id="rId18" Type="http://schemas.openxmlformats.org/officeDocument/2006/relationships/image" Target="../media/image82.png"/><Relationship Id="rId26" Type="http://schemas.openxmlformats.org/officeDocument/2006/relationships/image" Target="../media/image34.png"/><Relationship Id="rId3" Type="http://schemas.openxmlformats.org/officeDocument/2006/relationships/image" Target="../media/image55.png"/><Relationship Id="rId21" Type="http://schemas.openxmlformats.org/officeDocument/2006/relationships/image" Target="../media/image2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3.png"/><Relationship Id="rId16" Type="http://schemas.openxmlformats.org/officeDocument/2006/relationships/image" Target="../media/image68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2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31.png"/><Relationship Id="rId10" Type="http://schemas.openxmlformats.org/officeDocument/2006/relationships/image" Target="../media/image62.png"/><Relationship Id="rId19" Type="http://schemas.openxmlformats.org/officeDocument/2006/relationships/image" Target="../media/image83.png"/><Relationship Id="rId4" Type="http://schemas.openxmlformats.org/officeDocument/2006/relationships/image" Target="../media/image56.png"/><Relationship Id="rId9" Type="http://schemas.openxmlformats.org/officeDocument/2006/relationships/image" Target="../media/image50.png"/><Relationship Id="rId14" Type="http://schemas.openxmlformats.org/officeDocument/2006/relationships/image" Target="../media/image5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146" y="2494587"/>
            <a:ext cx="553709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Binomial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 Expansion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18313DA6-E47F-4E10-80A0-614716C6A3BB}"/>
              </a:ext>
            </a:extLst>
          </p:cNvPr>
          <p:cNvSpPr txBox="1"/>
          <p:nvPr/>
        </p:nvSpPr>
        <p:spPr>
          <a:xfrm>
            <a:off x="2282695" y="500032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795272" y="310896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10896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62072" y="3108960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108960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298192" y="3779520"/>
                <a:ext cx="1515608" cy="4494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192" y="3779520"/>
                <a:ext cx="1515608" cy="4494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669792" y="3767328"/>
                <a:ext cx="1843710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92" y="3767328"/>
                <a:ext cx="1843710" cy="4507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256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3395472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410200" y="40812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43600" y="339547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4x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61304" y="415747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7426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2192" y="2072640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(1+4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984248" y="389534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3314145" y="388772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009388" y="3867101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56032" y="4892040"/>
            <a:ext cx="169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is 4x…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98576" y="53766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1304544" y="5562600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6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14" grpId="0" animBg="1"/>
      <p:bldP spid="57" grpId="0" animBg="1"/>
      <p:bldP spid="58" grpId="0" animBg="1"/>
      <p:bldP spid="59" grpId="0"/>
      <p:bldP spid="21" grpId="0"/>
      <p:bldP spid="60" grpId="0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795272" y="3044952"/>
                <a:ext cx="1194878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044952"/>
                <a:ext cx="1194878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225281" y="3618707"/>
                <a:ext cx="1847088" cy="563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281" y="3618707"/>
                <a:ext cx="1847088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834384" y="3614832"/>
                <a:ext cx="1922962" cy="564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384" y="3614832"/>
                <a:ext cx="1922962" cy="56445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013704" y="332232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013704" y="4008120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547104" y="332232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4808" y="408432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10256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blipFill rotWithShape="1">
                <a:blip r:embed="rId1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2990150" y="3044952"/>
                <a:ext cx="171951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150" y="3044952"/>
                <a:ext cx="1719510" cy="4440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5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3352800" y="2743200"/>
            <a:ext cx="563880" cy="38404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3947160" y="2810256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0.01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0.98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−0.01 − 0.00005−0.0000005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98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√2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blipFill rotWithShape="1">
                <a:blip r:embed="rId10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9.899495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1.414213571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3352800" y="31242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Arc 23"/>
          <p:cNvSpPr/>
          <p:nvPr/>
        </p:nvSpPr>
        <p:spPr>
          <a:xfrm>
            <a:off x="1863634" y="3766457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Arc 24"/>
          <p:cNvSpPr/>
          <p:nvPr/>
        </p:nvSpPr>
        <p:spPr>
          <a:xfrm>
            <a:off x="1863634" y="4452257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c 25"/>
          <p:cNvSpPr/>
          <p:nvPr/>
        </p:nvSpPr>
        <p:spPr>
          <a:xfrm>
            <a:off x="2020389" y="4918166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8862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left using a fraction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68434" y="384265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root top and bottom separately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20834" y="4528457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53789" y="4994366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86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52" grpId="0" animBg="1"/>
      <p:bldP spid="53" grpId="0"/>
      <p:bldP spid="37" grpId="0"/>
      <p:bldP spid="38" grpId="0"/>
      <p:bldP spid="43" grpId="0"/>
      <p:bldP spid="44" grpId="0"/>
      <p:bldP spid="45" grpId="0"/>
      <p:bldP spid="46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1807202" y="394328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202" y="3943282"/>
                <a:ext cx="1127553" cy="44281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2862072" y="3956086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956086"/>
                <a:ext cx="1615314" cy="4440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/>
              <p:cNvSpPr txBox="1"/>
              <p:nvPr/>
            </p:nvSpPr>
            <p:spPr>
              <a:xfrm>
                <a:off x="2336073" y="4506663"/>
                <a:ext cx="1605311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73" y="4506663"/>
                <a:ext cx="1605311" cy="56323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3830030" y="4465810"/>
                <a:ext cx="1975413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30" y="4465810"/>
                <a:ext cx="1975413" cy="59330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blipFill>
                <a:blip r:embed="rId2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blipFill>
                <a:blip r:embed="rId2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4423955" y="360534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4591594" y="3679372"/>
            <a:ext cx="145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general form</a:t>
            </a:r>
          </a:p>
        </p:txBody>
      </p:sp>
      <p:sp>
        <p:nvSpPr>
          <p:cNvPr id="77" name="Arc 76"/>
          <p:cNvSpPr/>
          <p:nvPr/>
        </p:nvSpPr>
        <p:spPr>
          <a:xfrm>
            <a:off x="5699760" y="424542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blipFill>
                <a:blip r:embed="rId29"/>
                <a:stretch>
                  <a:fillRect t="-1099" r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677989" y="489421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993674" y="5055326"/>
            <a:ext cx="790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334901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625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71453" y="4632960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750423" y="4502331"/>
            <a:ext cx="492036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979716" y="4619897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2233749" y="4489268"/>
            <a:ext cx="613954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3805646" y="4188823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4086497" y="4254137"/>
            <a:ext cx="2741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can substitute the expansion in place of the bracket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30926" y="3300549"/>
            <a:ext cx="3230880" cy="5834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519646" y="4001589"/>
            <a:ext cx="8665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584960" y="4458789"/>
            <a:ext cx="2272937" cy="5921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3783874" y="479406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Expand only the parts that will give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Arc 92"/>
          <p:cNvSpPr/>
          <p:nvPr/>
        </p:nvSpPr>
        <p:spPr>
          <a:xfrm>
            <a:off x="1785257" y="5460274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2083525" y="5656216"/>
            <a:ext cx="807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2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81" grpId="0"/>
      <p:bldP spid="4" grpId="0" animBg="1"/>
      <p:bldP spid="4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6" grpId="0"/>
      <p:bldP spid="5" grpId="0" animBg="1"/>
      <p:bldP spid="5" grpId="1" animBg="1"/>
      <p:bldP spid="87" grpId="0" animBg="1"/>
      <p:bldP spid="87" grpId="1" animBg="1"/>
      <p:bldP spid="88" grpId="0" animBg="1"/>
      <p:bldP spid="88" grpId="1" animBg="1"/>
      <p:bldP spid="89" grpId="0"/>
      <p:bldP spid="90" grpId="0"/>
      <p:bldP spid="91" grpId="0" animBg="1"/>
      <p:bldP spid="92" grpId="0"/>
      <p:bldP spid="93" grpId="0" animBg="1"/>
      <p:bldP spid="94" grpId="0"/>
      <p:bldP spid="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>
            <a:off x="1406436" y="2381794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68944" y="3489960"/>
            <a:ext cx="2582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to check is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5x…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81158" y="3931049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287126" y="4116977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</p:spTree>
    <p:extLst>
      <p:ext uri="{BB962C8B-B14F-4D97-AF65-F5344CB8AC3E}">
        <p14:creationId xmlns:p14="http://schemas.microsoft.com/office/powerpoint/2010/main" val="224440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40" grpId="0"/>
      <p:bldP spid="41" grpId="0"/>
      <p:bldP spid="42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20091" y="0"/>
            <a:ext cx="870858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11607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116075" cy="501291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26581" y="3740333"/>
                <a:ext cx="1799852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" y="3740333"/>
                <a:ext cx="1799852" cy="501291"/>
              </a:xfrm>
              <a:prstGeom prst="rect">
                <a:avLst/>
              </a:prstGeom>
              <a:blipFill rotWithShape="1"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17872" y="4341226"/>
                <a:ext cx="1351396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=(−20)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2" y="4341226"/>
                <a:ext cx="1351396" cy="501291"/>
              </a:xfrm>
              <a:prstGeom prst="rect">
                <a:avLst/>
              </a:prstGeom>
              <a:blipFill rotWithShape="1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209364" y="3434661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2196301" y="402248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1791353" y="4636443"/>
            <a:ext cx="307413" cy="475489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2506326" y="4169229"/>
            <a:ext cx="924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96874" y="4722224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-90, we can form an equation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1708621" y="5772911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1818348" y="5806441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-10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1530095" y="6134317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613696" y="6167847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1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7" grpId="0"/>
      <p:bldP spid="28" grpId="0"/>
      <p:bldP spid="29" grpId="0"/>
      <p:bldP spid="30" grpId="0"/>
      <p:bldP spid="44" grpId="0" animBg="1"/>
      <p:bldP spid="45" grpId="0"/>
      <p:bldP spid="46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69817" y="1635034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917370" y="0"/>
            <a:ext cx="1314995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683025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−1)(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683025" cy="502702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975718" y="3469495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(since we know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blipFill>
                <a:blip r:embed="rId11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630938" y="3735978"/>
                <a:ext cx="2495170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−1)(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8" y="3735978"/>
                <a:ext cx="2495170" cy="502702"/>
              </a:xfrm>
              <a:prstGeom prst="rect">
                <a:avLst/>
              </a:prstGeom>
              <a:blipFill rotWithShape="1"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39647" y="4345578"/>
                <a:ext cx="125957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−120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47" y="4345578"/>
                <a:ext cx="1259576" cy="49705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2919113" y="4066032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216075" y="4173583"/>
            <a:ext cx="903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1721684" y="460160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2018646" y="4709160"/>
            <a:ext cx="1334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1490908" y="5163311"/>
            <a:ext cx="355310" cy="523386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1639823" y="5331822"/>
            <a:ext cx="2126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coefficient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44" grpId="0" animBg="1"/>
      <p:bldP spid="45" grpId="0"/>
      <p:bldP spid="37" grpId="0"/>
      <p:bldP spid="38" grpId="0"/>
      <p:bldP spid="40" grpId="0"/>
      <p:bldP spid="41" grpId="0"/>
      <p:bldP spid="42" grpId="0" animBg="1"/>
      <p:bldP spid="43" grpId="0"/>
      <p:bldP spid="50" grpId="0" animBg="1"/>
      <p:bldP spid="62" grpId="0"/>
      <p:bldP spid="63" grpId="0" animBg="1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4b</a:t>
            </a:r>
          </a:p>
        </p:txBody>
      </p:sp>
    </p:spTree>
    <p:extLst>
      <p:ext uri="{BB962C8B-B14F-4D97-AF65-F5344CB8AC3E}">
        <p14:creationId xmlns:p14="http://schemas.microsoft.com/office/powerpoint/2010/main" val="39206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to expand (a + </a:t>
            </a:r>
            <a:r>
              <a:rPr lang="en-GB" sz="1400" b="1" dirty="0" err="1">
                <a:latin typeface="Comic Sans MS" pitchFamily="66" charset="0"/>
              </a:rPr>
              <a:t>bx</a:t>
            </a:r>
            <a:r>
              <a:rPr lang="en-GB" sz="1400" b="1" dirty="0">
                <a:latin typeface="Comic Sans MS" pitchFamily="66" charset="0"/>
              </a:rPr>
              <a:t>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by taking out ‘a’ as a factor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first 4 terms in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=(4+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blipFill rotWithShape="1">
                <a:blip r:embed="rId4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321324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321324" cy="6091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(4+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blipFill rotWithShape="1">
                <a:blip r:embed="rId6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275349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275349" cy="6091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203215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203215" cy="6091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6220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62205" cy="44281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971800" y="4343400"/>
                <a:ext cx="171630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343400"/>
                <a:ext cx="1716304" cy="4440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12871" y="4941118"/>
                <a:ext cx="934423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71" y="4941118"/>
                <a:ext cx="934423" cy="60914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447800" y="5029200"/>
                <a:ext cx="10891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1089144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2258568" y="4895088"/>
                <a:ext cx="1571905" cy="612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68" y="4895088"/>
                <a:ext cx="1571905" cy="61254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593592" y="4876800"/>
                <a:ext cx="1974515" cy="612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592" y="4876800"/>
                <a:ext cx="1974515" cy="61254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04800" y="5472728"/>
                <a:ext cx="934423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472728"/>
                <a:ext cx="934423" cy="60914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128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1024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04800" y="6096000"/>
                <a:ext cx="1045030" cy="609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96000"/>
                <a:ext cx="1045030" cy="60914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512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295400" y="24384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4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295400" y="28194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7526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Arc 50"/>
          <p:cNvSpPr/>
          <p:nvPr/>
        </p:nvSpPr>
        <p:spPr>
          <a:xfrm>
            <a:off x="1295400" y="33528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752600" y="34290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2578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6388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4 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52578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657600" y="57912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14800" y="5791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we had a 2 outside the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Multiply each term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73007" y="3623965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359664" y="5444883"/>
            <a:ext cx="887630" cy="659845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57400" y="5067300"/>
            <a:ext cx="297180" cy="4191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298590" y="5029200"/>
            <a:ext cx="295002" cy="432978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029200" y="5010857"/>
            <a:ext cx="327660" cy="411165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802271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802271" cy="444161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858000" y="59436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391400" y="5943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02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Expand the following expressions in ascending powers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5−2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2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each of the following using partial fractions: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(1+2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)(1−5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(1+2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+48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+24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1+35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4375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blipFill>
                <a:blip r:embed="rId4"/>
                <a:stretch>
                  <a:fillRect l="-1535" t="-4348" r="-21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9765625−39062500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70312500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−75000000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64+128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blipFill>
                <a:blip r:embed="rId6"/>
                <a:stretch>
                  <a:fillRect l="-1609" t="-4444" r="-46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(1+2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to expand (a + </a:t>
            </a:r>
            <a:r>
              <a:rPr lang="en-GB" sz="1400" b="1" dirty="0" err="1">
                <a:latin typeface="Comic Sans MS" pitchFamily="66" charset="0"/>
              </a:rPr>
              <a:t>bx</a:t>
            </a:r>
            <a:r>
              <a:rPr lang="en-GB" sz="1400" b="1" dirty="0">
                <a:latin typeface="Comic Sans MS" pitchFamily="66" charset="0"/>
              </a:rPr>
              <a:t>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by taking out ‘a’ as a factor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first 4 terms in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=(2+3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403076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403076" cy="5438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438855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438855" cy="5438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284967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284967" cy="5438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28541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28541" cy="44281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105730" y="4312920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730" y="4312920"/>
                <a:ext cx="1615314" cy="4440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04800" y="4831080"/>
                <a:ext cx="1016176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31080"/>
                <a:ext cx="1016176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274064" y="502310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02310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045464" y="50231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02310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447800" y="4907280"/>
                <a:ext cx="113005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907280"/>
                <a:ext cx="1130053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2438400" y="4876800"/>
                <a:ext cx="1589602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6800"/>
                <a:ext cx="1589602" cy="54380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810000" y="4876800"/>
                <a:ext cx="1917704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917704" cy="54380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98704" y="5532120"/>
                <a:ext cx="1016176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4" y="5532120"/>
                <a:ext cx="1016176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222504" y="6141720"/>
                <a:ext cx="1126783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4" y="6141720"/>
                <a:ext cx="1126783" cy="54380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496568" y="2429256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877568" y="235305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2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496568" y="28102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953768" y="28102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1496568" y="33436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953768" y="34198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7150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6096000" y="4572000"/>
            <a:ext cx="139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x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57150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337560" y="5818632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60960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94760" y="581863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we had a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outside the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Divide each term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581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146304" y="553212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81784" y="4959096"/>
            <a:ext cx="377952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457464" y="4936235"/>
            <a:ext cx="352536" cy="48578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160264" y="4916424"/>
            <a:ext cx="379476" cy="496008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802271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802271" cy="444161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958584" y="5952744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491984" y="595274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2, divide by 3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4C</a:t>
            </a:r>
          </a:p>
        </p:txBody>
      </p:sp>
    </p:spTree>
    <p:extLst>
      <p:ext uri="{BB962C8B-B14F-4D97-AF65-F5344CB8AC3E}">
        <p14:creationId xmlns:p14="http://schemas.microsoft.com/office/powerpoint/2010/main" val="9698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4800" y="2438400"/>
            <a:ext cx="2199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Express as Partial Fractions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blipFill rotWithShape="1">
                <a:blip r:embed="rId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r>
                        <a:rPr lang="en-GB" sz="1200" i="1">
                          <a:latin typeface="Cambria Math"/>
                        </a:rPr>
                        <m:t>(1+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4</m:t>
                      </m:r>
                      <m:r>
                        <a:rPr lang="en-GB" sz="1200" b="0" i="1" smtClean="0">
                          <a:latin typeface="Cambria Math"/>
                        </a:rPr>
                        <m:t>−5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blipFill rotWithShape="1">
                <a:blip r:embed="rId18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blipFill rotWithShape="1">
                <a:blip r:embed="rId19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2895600" y="29718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3124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Cross-multiply and combine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9000" y="38100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2895600" y="3657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457200" y="2743200"/>
            <a:ext cx="838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524000" y="3429000"/>
            <a:ext cx="1676400" cy="26343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7432" y="4419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4953000"/>
            <a:ext cx="82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-1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2819400" y="5410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200400" y="5410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Express the original fraction as Partial Fractions, using A and B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 animBg="1"/>
      <p:bldP spid="31" grpId="1" animBg="1"/>
      <p:bldP spid="32" grpId="0" animBg="1"/>
      <p:bldP spid="32" grpId="1" animBg="1"/>
      <p:bldP spid="33" grpId="0"/>
      <p:bldP spid="34" grpId="0"/>
      <p:bldP spid="35" grpId="0" animBg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1926336" y="4151376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336" y="4151376"/>
                <a:ext cx="1127553" cy="44281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2993136" y="4151376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36" y="4151376"/>
                <a:ext cx="1615314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04800" y="38862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2267712" y="4751832"/>
                <a:ext cx="133068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12" y="4751832"/>
                <a:ext cx="1330685" cy="44281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3563112" y="4751832"/>
                <a:ext cx="165930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(−1)(−2)(−3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112" y="4751832"/>
                <a:ext cx="1659300" cy="4440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181600" y="4419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Arc 68"/>
          <p:cNvSpPr/>
          <p:nvPr/>
        </p:nvSpPr>
        <p:spPr>
          <a:xfrm>
            <a:off x="5181600" y="5029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Arc 69"/>
          <p:cNvSpPr/>
          <p:nvPr/>
        </p:nvSpPr>
        <p:spPr>
          <a:xfrm>
            <a:off x="2743200" y="5410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5562600" y="4419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7150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004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that this expansion is to be multiplied by 3</a:t>
            </a:r>
          </a:p>
        </p:txBody>
      </p:sp>
      <p:sp>
        <p:nvSpPr>
          <p:cNvPr id="74" name="Oval 73"/>
          <p:cNvSpPr/>
          <p:nvPr/>
        </p:nvSpPr>
        <p:spPr>
          <a:xfrm>
            <a:off x="304800" y="3581400"/>
            <a:ext cx="914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04800" y="5638800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2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 animBg="1"/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304800" y="3962400"/>
                <a:ext cx="1355499" cy="543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962400"/>
                <a:ext cx="1355499" cy="54341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304800" y="4572000"/>
                <a:ext cx="1514004" cy="57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72000"/>
                <a:ext cx="1514004" cy="5754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304800" y="5257800"/>
                <a:ext cx="1360116" cy="575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57800"/>
                <a:ext cx="1360116" cy="57541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304800" y="5867400"/>
                <a:ext cx="1016176" cy="543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67400"/>
                <a:ext cx="1016176" cy="543418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676400" y="3733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2 out of the brackets (and keep the current 2 separate…)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1219200" y="37338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Arc 88"/>
          <p:cNvSpPr/>
          <p:nvPr/>
        </p:nvSpPr>
        <p:spPr>
          <a:xfrm>
            <a:off x="1524000" y="41910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Arc 89"/>
          <p:cNvSpPr/>
          <p:nvPr/>
        </p:nvSpPr>
        <p:spPr>
          <a:xfrm>
            <a:off x="1524000" y="48006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Arc 90"/>
          <p:cNvSpPr/>
          <p:nvPr/>
        </p:nvSpPr>
        <p:spPr>
          <a:xfrm>
            <a:off x="1524000" y="54864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TextBox 91"/>
          <p:cNvSpPr txBox="1"/>
          <p:nvPr/>
        </p:nvSpPr>
        <p:spPr>
          <a:xfrm>
            <a:off x="1981200" y="4267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raised to -1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057400" y="495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057400" y="5638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actually now cancelled by the 2 outside the square bracket!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4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3" grpId="0"/>
      <p:bldP spid="84" grpId="0"/>
      <p:bldP spid="85" grpId="0"/>
      <p:bldP spid="86" grpId="0"/>
      <p:bldP spid="87" grpId="0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1143000" y="3505200"/>
                <a:ext cx="1241687" cy="543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= 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505200"/>
                <a:ext cx="1241687" cy="54341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1905000" y="426720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267200"/>
                <a:ext cx="1127553" cy="44281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2971800" y="4267200"/>
                <a:ext cx="169065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+  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267200"/>
                <a:ext cx="1690656" cy="4440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83464" y="400202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1432560" y="4892040"/>
                <a:ext cx="127163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4892040"/>
                <a:ext cx="1271630" cy="507318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2485644" y="4859227"/>
                <a:ext cx="1630703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644" y="4859227"/>
                <a:ext cx="1630703" cy="543803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3892296" y="4871684"/>
                <a:ext cx="1959319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(−1)(−2)(−3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296" y="4871684"/>
                <a:ext cx="1959319" cy="543803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1414272" y="5467303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272" y="5467303"/>
                <a:ext cx="625364" cy="43800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/>
              <p:cNvSpPr txBox="1"/>
              <p:nvPr/>
            </p:nvSpPr>
            <p:spPr>
              <a:xfrm>
                <a:off x="1850029" y="5469853"/>
                <a:ext cx="667619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029" y="5469853"/>
                <a:ext cx="667619" cy="43800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2302762" y="5469853"/>
                <a:ext cx="667619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762" y="5469853"/>
                <a:ext cx="667619" cy="439223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5544312" y="452628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544312" y="513588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5998464" y="4498848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=-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 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n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=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77712" y="513588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73224" y="541816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5" grpId="0" animBg="1"/>
      <p:bldP spid="68" grpId="0" animBg="1"/>
      <p:bldP spid="70" grpId="0"/>
      <p:bldP spid="71" grpId="0"/>
      <p:bldP spid="73" grpId="0" animBg="1"/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6060792" y="253780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=(</m:t>
                      </m:r>
                      <m:r>
                        <a:rPr lang="en-GB" sz="1200" b="0" i="1" smtClean="0">
                          <a:latin typeface="Cambria Math"/>
                        </a:rPr>
                        <m:t>3 − 3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blipFill rotWithShape="1">
                <a:blip r:embed="rId2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276600" y="3429000"/>
                <a:ext cx="228710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 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429000"/>
                <a:ext cx="2287101" cy="507318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2 −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5462694" y="3186499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Arc 62"/>
          <p:cNvSpPr/>
          <p:nvPr/>
        </p:nvSpPr>
        <p:spPr>
          <a:xfrm>
            <a:off x="5478357" y="3745884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6055441" y="3186499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each bracket with its expansion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55441" y="371989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the second from the first (be wary of double negatives in some questions)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 animBg="1"/>
      <p:bldP spid="63" grpId="0" animBg="1"/>
      <p:bldP spid="64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(4)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959864" y="3221736"/>
                <a:ext cx="1009058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GB" sz="1200" i="1">
                              <a:latin typeface="Cambria Math"/>
                            </a:rPr>
                            <m:t>(3)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64" y="3221736"/>
                <a:ext cx="1009058" cy="44281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798064" y="3221736"/>
                <a:ext cx="128958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(4)(3)(2)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64" y="3221736"/>
                <a:ext cx="1289584" cy="4440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941064" y="3221736"/>
                <a:ext cx="1401794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(4)(3)(2)(1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064" y="3221736"/>
                <a:ext cx="1401794" cy="4428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495800" y="3810000"/>
            <a:ext cx="381000" cy="1295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4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43600" y="3581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94" y="5941667"/>
            <a:ext cx="7524748" cy="76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17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(3)(−2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127504" y="3236976"/>
                <a:ext cx="1401217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GB" sz="1200" i="1">
                              <a:latin typeface="Cambria Math"/>
                            </a:rPr>
                            <m:t>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504" y="3236976"/>
                <a:ext cx="1401217" cy="44281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435866" y="3231368"/>
                <a:ext cx="1513428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(3)(2)(1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866" y="3231368"/>
                <a:ext cx="1513428" cy="4440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160520" y="3813048"/>
            <a:ext cx="335280" cy="12923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34456" y="3453384"/>
            <a:ext cx="2935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It is VERY important to put brackets around the x parts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8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04416" y="3410712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3410712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71216" y="3410712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3410712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161032" y="4090416"/>
                <a:ext cx="133068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032" y="4090416"/>
                <a:ext cx="1330685" cy="44281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468624" y="4078224"/>
                <a:ext cx="165930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(−1)(−2)(−3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624" y="4078224"/>
                <a:ext cx="1659300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382768" y="36880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382768" y="43738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179320" y="2270760"/>
            <a:ext cx="179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this as a power of x first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6168" y="368808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7880" y="4504944"/>
            <a:ext cx="29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1776984" y="2258568"/>
            <a:ext cx="600456" cy="52120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68224" y="3121152"/>
            <a:ext cx="6754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 (it is very unlikely you will have to go beyond the first 4 terms)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325112" y="4526280"/>
            <a:ext cx="283464" cy="10972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91968" y="5745480"/>
            <a:ext cx="3983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With a negative power you will not get a (0) term</a:t>
            </a:r>
          </a:p>
          <a:p>
            <a:pPr algn="ctr"/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infinite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It can be used as an approximation for the original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0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  <p:bldP spid="36" grpId="0"/>
      <p:bldP spid="37" grpId="0"/>
      <p:bldP spid="38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8264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82640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602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2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0.4938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fluctuate (easier to see as decimals)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result is that the sequence will not converge and hence for x = 2,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valid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96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27553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1531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1531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7754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5620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78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0.5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0.166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−  0.0</m:t>
                    </m:r>
                  </m:oMath>
                </a14:m>
                <a:r>
                  <a:rPr lang="en-GB" sz="1200" dirty="0"/>
                  <a:t>27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blipFill rotWithShape="1">
                <a:blip r:embed="rId2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0.0077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continuously get smaller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sequence will converge (like an infinite series) and hence for x = 0.5, the sequence IS valid…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21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161215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161215" cy="44281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55119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551194" cy="444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307336" y="3185160"/>
                <a:ext cx="1528367" cy="563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185160"/>
                <a:ext cx="1528367" cy="5632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797808" y="3163824"/>
                <a:ext cx="1932132" cy="593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163824"/>
                <a:ext cx="1932132" cy="59330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8016" y="4462272"/>
            <a:ext cx="4096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 do we work out for what set of values x is valid?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6680" y="4724400"/>
            <a:ext cx="5361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reason an expansion diverges or converges is down to the x term…</a:t>
            </a:r>
          </a:p>
        </p:txBody>
      </p:sp>
      <p:sp>
        <p:nvSpPr>
          <p:cNvPr id="14" name="Oval 13"/>
          <p:cNvSpPr/>
          <p:nvPr/>
        </p:nvSpPr>
        <p:spPr>
          <a:xfrm>
            <a:off x="1984248" y="3401568"/>
            <a:ext cx="338328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325368" y="3412670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5199888" y="3412670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103632" y="5050536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bigger than 1 or less than -1, squaring/cubing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will accelerate the size of the term, diverging the sequence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01168" y="5468112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between 1 and -1, squaring and cubing cause the terms to become increasingly small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, so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sequence will converge, and be valid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−1&lt;−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blipFill rotWithShape="1"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1444752" y="6217920"/>
            <a:ext cx="124358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60576" y="62116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using Modulus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3846576" y="6583680"/>
            <a:ext cx="1328928" cy="6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99888" y="6330696"/>
            <a:ext cx="247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expansion is valid when the modulus value of x is less than 1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4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6" grpId="0"/>
      <p:bldP spid="14" grpId="0" animBg="1"/>
      <p:bldP spid="57" grpId="0" animBg="1"/>
      <p:bldP spid="58" grpId="0" animBg="1"/>
      <p:bldP spid="59" grpId="0"/>
      <p:bldP spid="60" grpId="0"/>
      <p:bldP spid="21" grpId="0"/>
      <p:bldP spid="61" grpId="0"/>
      <p:bldP spid="62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1101</TotalTime>
  <Words>6089</Words>
  <Application>Microsoft Office PowerPoint</Application>
  <PresentationFormat>On-screen Show (4:3)</PresentationFormat>
  <Paragraphs>803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Prior Knowledge Check</vt:lpstr>
      <vt:lpstr>PowerPoint Presentation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PowerPoint Presentation</vt:lpstr>
      <vt:lpstr>Binomial Expansion</vt:lpstr>
      <vt:lpstr>Binomial Expansion</vt:lpstr>
      <vt:lpstr>PowerPoint Presentation</vt:lpstr>
      <vt:lpstr>Binomial Expansion</vt:lpstr>
      <vt:lpstr>Binomial Expansion</vt:lpstr>
      <vt:lpstr>Binomial Expansion</vt:lpstr>
      <vt:lpstr>Binomial Expansion</vt:lpstr>
      <vt:lpstr>Binomial Expansion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 (GSW)</cp:lastModifiedBy>
  <cp:revision>263</cp:revision>
  <dcterms:created xsi:type="dcterms:W3CDTF">2018-04-30T00:32:33Z</dcterms:created>
  <dcterms:modified xsi:type="dcterms:W3CDTF">2018-11-01T09:53:12Z</dcterms:modified>
</cp:coreProperties>
</file>