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1921" r:id="rId5"/>
    <p:sldId id="780" r:id="rId6"/>
    <p:sldId id="781" r:id="rId7"/>
    <p:sldId id="782" r:id="rId8"/>
    <p:sldId id="785" r:id="rId9"/>
    <p:sldId id="783" r:id="rId10"/>
    <p:sldId id="7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9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80.png"/><Relationship Id="rId5" Type="http://schemas.openxmlformats.org/officeDocument/2006/relationships/image" Target="../media/image1470.png"/><Relationship Id="rId4" Type="http://schemas.openxmlformats.org/officeDocument/2006/relationships/image" Target="../media/image1460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40.png"/><Relationship Id="rId5" Type="http://schemas.openxmlformats.org/officeDocument/2006/relationships/image" Target="../media/image1530.png"/><Relationship Id="rId4" Type="http://schemas.openxmlformats.org/officeDocument/2006/relationships/image" Target="../media/image152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0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90.png"/><Relationship Id="rId5" Type="http://schemas.openxmlformats.org/officeDocument/2006/relationships/image" Target="../media/image1580.png"/><Relationship Id="rId4" Type="http://schemas.openxmlformats.org/officeDocument/2006/relationships/image" Target="../media/image1570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6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651.png"/><Relationship Id="rId5" Type="http://schemas.openxmlformats.org/officeDocument/2006/relationships/image" Target="../media/image1640.png"/><Relationship Id="rId4" Type="http://schemas.openxmlformats.org/officeDocument/2006/relationships/image" Target="../media/image1620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00.png"/><Relationship Id="rId5" Type="http://schemas.openxmlformats.org/officeDocument/2006/relationships/image" Target="../media/image1691.png"/><Relationship Id="rId4" Type="http://schemas.openxmlformats.org/officeDocument/2006/relationships/image" Target="../media/image1681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6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50.png"/><Relationship Id="rId5" Type="http://schemas.openxmlformats.org/officeDocument/2006/relationships/image" Target="../media/image1740.png"/><Relationship Id="rId4" Type="http://schemas.openxmlformats.org/officeDocument/2006/relationships/image" Target="../media/image173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Recurrence relations (3.7)</a:t>
            </a:r>
          </a:p>
        </p:txBody>
      </p:sp>
    </p:spTree>
    <p:extLst>
      <p:ext uri="{BB962C8B-B14F-4D97-AF65-F5344CB8AC3E}">
        <p14:creationId xmlns:p14="http://schemas.microsoft.com/office/powerpoint/2010/main" val="125724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19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410"/>
                </a:xfrm>
                <a:prstGeom prst="rect">
                  <a:avLst/>
                </a:prstGeom>
                <a:blipFill>
                  <a:blip r:embed="rId4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blipFill>
                  <a:blip r:embed="rId5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10"/>
                </a:xfrm>
                <a:prstGeom prst="rect">
                  <a:avLst/>
                </a:prstGeom>
                <a:blipFill>
                  <a:blip r:embed="rId6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blipFill>
                  <a:blip r:embed="rId7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58704" y="340840"/>
                <a:ext cx="4766279" cy="129646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A sequence is defined by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recurrence relation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=3</m:t>
                    </m:r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 What is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704" y="340840"/>
                <a:ext cx="4766279" cy="129646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403" r="-1531" b="-604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349277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192905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410"/>
                </a:xfrm>
                <a:prstGeom prst="rect">
                  <a:avLst/>
                </a:prstGeom>
                <a:blipFill>
                  <a:blip r:embed="rId4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blipFill>
                  <a:blip r:embed="rId5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10"/>
                </a:xfrm>
                <a:prstGeom prst="rect">
                  <a:avLst/>
                </a:prstGeom>
                <a:blipFill>
                  <a:blip r:embed="rId6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blipFill>
                  <a:blip r:embed="rId7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58704" y="340840"/>
                <a:ext cx="4766279" cy="129646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A sequence is defined by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recurrence relation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=3</m:t>
                    </m:r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 What is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704" y="340840"/>
                <a:ext cx="4766279" cy="129646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403" r="-1531" b="-604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81406" y="344447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323468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6"/>
                  <a:ext cx="1733" cy="54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6"/>
                  <a:ext cx="1733" cy="543"/>
                </a:xfrm>
                <a:prstGeom prst="rect">
                  <a:avLst/>
                </a:prstGeom>
                <a:blipFill>
                  <a:blip r:embed="rId4"/>
                  <a:stretch>
                    <a:fillRect b="-95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blipFill>
                  <a:blip r:embed="rId5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690"/>
                  <a:ext cx="1661" cy="54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90"/>
                  <a:ext cx="1661" cy="544"/>
                </a:xfrm>
                <a:prstGeom prst="rect">
                  <a:avLst/>
                </a:prstGeom>
                <a:blipFill>
                  <a:blip r:embed="rId6"/>
                  <a:stretch>
                    <a:fillRect b="-95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blipFill>
                  <a:blip r:embed="rId7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340840"/>
                <a:ext cx="4861863" cy="129646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A sequence is defined by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recurrence relation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 What is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340840"/>
                <a:ext cx="4861863" cy="129646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250" t="-5116" r="-2250" b="-1162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6314" y="340840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7213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86136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50"/>
                  <a:ext cx="1733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50"/>
                  <a:ext cx="1733" cy="405"/>
                </a:xfrm>
                <a:prstGeom prst="rect">
                  <a:avLst/>
                </a:prstGeom>
                <a:blipFill>
                  <a:blip r:embed="rId4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2" y="2765"/>
                  <a:ext cx="1591" cy="410"/>
                </a:xfrm>
                <a:prstGeom prst="rect">
                  <a:avLst/>
                </a:prstGeom>
                <a:blipFill>
                  <a:blip r:embed="rId5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15"/>
                  <a:ext cx="166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15"/>
                  <a:ext cx="1661" cy="405"/>
                </a:xfrm>
                <a:prstGeom prst="rect">
                  <a:avLst/>
                </a:prstGeom>
                <a:blipFill>
                  <a:blip r:embed="rId6"/>
                  <a:stretch>
                    <a:fillRect l="-4895"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10"/>
                </a:xfrm>
                <a:prstGeom prst="rect">
                  <a:avLst/>
                </a:prstGeom>
                <a:blipFill>
                  <a:blip r:embed="rId7"/>
                  <a:stretch>
                    <a:fillRect t="-12644" b="-29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340840"/>
                <a:ext cx="4861863" cy="150398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A sequence is defined by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recurrence relation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 Express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en-US" sz="2400" dirty="0">
                    <a:latin typeface="+mn-lt"/>
                  </a:rPr>
                  <a:t> in terms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alt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340840"/>
                <a:ext cx="4861863" cy="150398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25" t="-4418" b="-1044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6314" y="340840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99592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15200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881773" y="3512524"/>
            <a:ext cx="403841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6"/>
                  <a:ext cx="1733" cy="54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72</m:t>
                      </m:r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+400</m:t>
                      </m:r>
                    </m:oMath>
                  </a14:m>
                  <a:endParaRPr lang="en-US" altLang="en-US" sz="2000" dirty="0"/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/>
                    <a:t>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=6000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6"/>
                  <a:ext cx="1733" cy="547"/>
                </a:xfrm>
                <a:prstGeom prst="rect">
                  <a:avLst/>
                </a:prstGeom>
                <a:blipFill>
                  <a:blip r:embed="rId4"/>
                  <a:stretch>
                    <a:fillRect t="-3448" b="-1551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881773" y="4751994"/>
            <a:ext cx="403841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53" y="2688"/>
                  <a:ext cx="1591" cy="54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72(</m:t>
                      </m:r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+400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altLang="en-US" sz="2000" dirty="0"/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/>
                    <a:t>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=6000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3" y="2688"/>
                  <a:ext cx="1591" cy="547"/>
                </a:xfrm>
                <a:prstGeom prst="rect">
                  <a:avLst/>
                </a:prstGeom>
                <a:blipFill>
                  <a:blip r:embed="rId5"/>
                  <a:stretch>
                    <a:fillRect t="-4310" b="-1551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388498" y="3535159"/>
            <a:ext cx="4039485" cy="931245"/>
            <a:chOff x="3335" y="2550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35" y="2550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4" y="2621"/>
                  <a:ext cx="1661" cy="54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0.28</m:t>
                      </m:r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400</m:t>
                      </m:r>
                    </m:oMath>
                  </a14:m>
                  <a:endParaRPr lang="en-US" altLang="en-US" sz="2000" dirty="0"/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/>
                    <a:t>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6000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4" y="2621"/>
                  <a:ext cx="1661" cy="547"/>
                </a:xfrm>
                <a:prstGeom prst="rect">
                  <a:avLst/>
                </a:prstGeom>
                <a:blipFill>
                  <a:blip r:embed="rId6"/>
                  <a:stretch>
                    <a:fillRect t="-4310" b="-1551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388498" y="4751995"/>
            <a:ext cx="403948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88"/>
                  <a:ext cx="1758" cy="54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=0.28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+400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altLang="en-US" sz="2000" dirty="0"/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/>
                    <a:t>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=6000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88"/>
                  <a:ext cx="1758" cy="547"/>
                </a:xfrm>
                <a:prstGeom prst="rect">
                  <a:avLst/>
                </a:prstGeom>
                <a:blipFill>
                  <a:blip r:embed="rId7"/>
                  <a:stretch>
                    <a:fillRect t="-4310" b="-1551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340840"/>
                <a:ext cx="4861863" cy="180850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A fish farm starts with a stock of 6000 fish. Each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Friday 28% of the fish are removed for sale and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it is then restocked with 400 new fish.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altLang="en-US" sz="18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represent the number of fish after restocking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 times. What is the recurrence relation that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describes the situation after restocking?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340840"/>
                <a:ext cx="4861863" cy="180850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3010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6314" y="340840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572000" y="3330510"/>
            <a:ext cx="457200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366527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881773" y="3512524"/>
            <a:ext cx="403841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7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−30</m:t>
                      </m:r>
                    </m:oMath>
                  </a14:m>
                  <a:endParaRPr lang="en-US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7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881773" y="4751994"/>
            <a:ext cx="403841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3" y="2807"/>
                  <a:ext cx="159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95</m:t>
                      </m:r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−30</m:t>
                      </m:r>
                    </m:oMath>
                  </a14:m>
                  <a:endParaRPr lang="en-US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3" y="2807"/>
                  <a:ext cx="1591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441942" y="3523518"/>
            <a:ext cx="4039485" cy="931245"/>
            <a:chOff x="3359" y="2541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59" y="2541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9" y="2682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1.5</m:t>
                      </m:r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a14:m>
                  <a:endParaRPr lang="en-US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9" y="2682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388498" y="4751995"/>
            <a:ext cx="403948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6" y="280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1.05</m:t>
                      </m:r>
                      <m:sSub>
                        <m:sSub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−30</m:t>
                      </m:r>
                    </m:oMath>
                  </a14:m>
                  <a:endParaRPr lang="en-US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6" y="280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340840"/>
                <a:ext cx="4861863" cy="180850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The population of rabbits in a breeding centre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increases by 5% during each month. At the end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each month the breeder sells 30 rabbits.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altLang="en-US" sz="18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represents the rabbit population at the beginning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of a month, find an expression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en-US" sz="18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340840"/>
                <a:ext cx="4861863" cy="180850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50" r="-375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6314" y="340840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113332" y="4611362"/>
            <a:ext cx="457200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35220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FAF65A-81A3-4C89-B59E-F0BB18B98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62C548-EC85-4982-8E15-586FF7A8A5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3D934D-53A1-4AEC-8FF3-FE1A30A483F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578</Words>
  <Application>Microsoft Office PowerPoint</Application>
  <PresentationFormat>On-screen Show (4:3)</PresentationFormat>
  <Paragraphs>59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Recurrence relations (3.7)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28</cp:revision>
  <dcterms:created xsi:type="dcterms:W3CDTF">2020-04-22T14:47:14Z</dcterms:created>
  <dcterms:modified xsi:type="dcterms:W3CDTF">2020-12-31T06:56:33Z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