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19" r:id="rId5"/>
    <p:sldId id="770" r:id="rId6"/>
    <p:sldId id="771" r:id="rId7"/>
    <p:sldId id="772" r:id="rId8"/>
    <p:sldId id="7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Sum to infinity (3.5)</a:t>
            </a:r>
          </a:p>
        </p:txBody>
      </p:sp>
    </p:spTree>
    <p:extLst>
      <p:ext uri="{BB962C8B-B14F-4D97-AF65-F5344CB8AC3E}">
        <p14:creationId xmlns:p14="http://schemas.microsoft.com/office/powerpoint/2010/main" val="58025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a14:m>
                  <a:r>
                    <a:rPr lang="en-GB" altLang="en-US" sz="2000" dirty="0"/>
                    <a:t> is an integer</a:t>
                  </a:r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615248" y="247677"/>
            <a:ext cx="4576300" cy="159714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Which of the conditions below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needs to be true for a geometric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series to converge?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71617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3172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0" y="2586"/>
                  <a:ext cx="1733" cy="55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0" y="2586"/>
                  <a:ext cx="1733" cy="555"/>
                </a:xfrm>
                <a:prstGeom prst="rect">
                  <a:avLst/>
                </a:prstGeom>
                <a:blipFill>
                  <a:blip r:embed="rId4"/>
                  <a:stretch>
                    <a:fillRect b="-683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35" y="2637"/>
                  <a:ext cx="1466" cy="5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5" y="2637"/>
                  <a:ext cx="1466" cy="593"/>
                </a:xfrm>
                <a:prstGeom prst="rect">
                  <a:avLst/>
                </a:prstGeom>
                <a:blipFill>
                  <a:blip r:embed="rId5"/>
                  <a:stretch>
                    <a:fillRect b="-634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9" y="2642"/>
                  <a:ext cx="1661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9" y="2642"/>
                  <a:ext cx="1661" cy="58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93" y="2651"/>
                  <a:ext cx="1532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3" y="2651"/>
                  <a:ext cx="1532" cy="58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Which of the following would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calculate the following sum: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12+4+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70292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21" y="2619"/>
                  <a:ext cx="1494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619"/>
                  <a:ext cx="1494" cy="476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696"/>
                  <a:ext cx="1466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696"/>
                  <a:ext cx="1466" cy="475"/>
                </a:xfrm>
                <a:prstGeom prst="rect">
                  <a:avLst/>
                </a:prstGeom>
                <a:blipFill>
                  <a:blip r:embed="rId5"/>
                  <a:stretch>
                    <a:fillRect b="-792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23" y="2744"/>
                  <a:ext cx="159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3" y="2744"/>
                  <a:ext cx="1596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423" y="2755"/>
                  <a:ext cx="1532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3" y="2755"/>
                  <a:ext cx="1532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82454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Which of the following would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calculate the following sum: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2+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altLang="en-US" sz="2400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82454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463895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235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00" y="2685"/>
                  <a:ext cx="149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00" y="2685"/>
                  <a:ext cx="1494" cy="357"/>
                </a:xfrm>
                <a:prstGeom prst="rect">
                  <a:avLst/>
                </a:prstGeom>
                <a:blipFill>
                  <a:blip r:embed="rId4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733"/>
                  <a:ext cx="146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733"/>
                  <a:ext cx="1466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23" y="2744"/>
                  <a:ext cx="159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3" y="2744"/>
                  <a:ext cx="1596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423" y="2755"/>
                  <a:ext cx="1532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270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3" y="2755"/>
                  <a:ext cx="1532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82454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 geometric series is such that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</a:t>
                </a:r>
                <a:r>
                  <a:rPr lang="en-GB" altLang="en-US" sz="2400" b="0" dirty="0">
                    <a:latin typeface="+mn-lt"/>
                  </a:rPr>
                  <a:t>he first term is </a:t>
                </a:r>
                <a14:m>
                  <m:oMath xmlns:m="http://schemas.openxmlformats.org/officeDocument/2006/math">
                    <m:r>
                      <a:rPr lang="en-GB" altLang="en-US" sz="2400" b="0" i="1" dirty="0" smtClean="0">
                        <a:latin typeface="Cambria Math" panose="02040503050406030204" pitchFamily="18" charset="0"/>
                      </a:rPr>
                      <m:t>27</m:t>
                    </m:r>
                  </m:oMath>
                </a14:m>
                <a:r>
                  <a:rPr lang="en-GB" altLang="en-US" sz="2400" b="0" dirty="0">
                    <a:latin typeface="+mn-lt"/>
                  </a:rPr>
                  <a:t> and the fourth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term is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 Find the sum to infinity.</a:t>
                </a:r>
                <a:endParaRPr lang="en-GB" altLang="en-US" sz="2400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82454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9515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220</Words>
  <Application>Microsoft Office PowerPoint</Application>
  <PresentationFormat>On-screen Show (4:3)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Sum to infinity (3.5)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26</cp:revision>
  <dcterms:created xsi:type="dcterms:W3CDTF">2020-04-22T14:47:14Z</dcterms:created>
  <dcterms:modified xsi:type="dcterms:W3CDTF">2020-12-31T06:54:38Z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