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1918" r:id="rId5"/>
    <p:sldId id="767" r:id="rId6"/>
    <p:sldId id="768" r:id="rId7"/>
    <p:sldId id="76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9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9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9609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Geometric series (3.4)</a:t>
            </a:r>
          </a:p>
        </p:txBody>
      </p:sp>
    </p:spTree>
    <p:extLst>
      <p:ext uri="{BB962C8B-B14F-4D97-AF65-F5344CB8AC3E}">
        <p14:creationId xmlns:p14="http://schemas.microsoft.com/office/powerpoint/2010/main" val="158162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240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486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1452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726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59714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The first term of a geometric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sequence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 and the common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ratio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. Find the sum of the first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5 terms of the sequence.</a:t>
                </a:r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597147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1515" b="-68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71617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57486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0.0625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63.938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127.875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63.875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59714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The first term of a geometric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sequence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 and the common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ratio is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. Find the sum of the first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10 terms of the sequence.</a:t>
                </a:r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597147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992" t="-1515" r="-1859" b="-681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728" y="46835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58489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08"/>
                  <a:ext cx="1733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08"/>
                  <a:ext cx="1733" cy="525"/>
                </a:xfrm>
                <a:prstGeom prst="rect">
                  <a:avLst/>
                </a:prstGeom>
                <a:blipFill>
                  <a:blip r:embed="rId4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4" y="2664"/>
                  <a:ext cx="1466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4" y="2664"/>
                  <a:ext cx="1466" cy="525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0" y="2678"/>
                  <a:ext cx="1661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678"/>
                  <a:ext cx="1661" cy="525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93"/>
                  <a:ext cx="1758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93"/>
                  <a:ext cx="1758" cy="525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5248" y="247677"/>
                <a:ext cx="4576300" cy="159714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The sum of the first three terms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of a geometric series is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. If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first term is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altLang="en-US" sz="2400" dirty="0">
                    <a:latin typeface="+mn-lt"/>
                  </a:rPr>
                  <a:t>.</a:t>
                </a:r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248" y="247677"/>
                <a:ext cx="4576300" cy="1597147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82680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5639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FAF65A-81A3-4C89-B59E-F0BB18B98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62C548-EC85-4982-8E15-586FF7A8A5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3D934D-53A1-4AEC-8FF3-FE1A30A48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145</Words>
  <Application>Microsoft Office PowerPoint</Application>
  <PresentationFormat>On-screen Show (4:3)</PresentationFormat>
  <Paragraphs>27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Geometric series (3.4)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25</cp:revision>
  <dcterms:created xsi:type="dcterms:W3CDTF">2020-04-22T14:47:14Z</dcterms:created>
  <dcterms:modified xsi:type="dcterms:W3CDTF">2020-12-31T06:53:54Z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