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17" r:id="rId5"/>
    <p:sldId id="764" r:id="rId6"/>
    <p:sldId id="765" r:id="rId7"/>
    <p:sldId id="7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Geometric sequences (3.3)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49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45,776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1538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18,311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7324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first term of a geometric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the common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ratio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2.5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Find the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term of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this sequence.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515" b="-68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9114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first term of a geometric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the 6</a:t>
                </a:r>
                <a:r>
                  <a:rPr lang="en-GB" altLang="en-US" sz="2400" baseline="30000" dirty="0">
                    <a:latin typeface="+mn-lt"/>
                  </a:rPr>
                  <a:t>th</a:t>
                </a:r>
                <a:r>
                  <a:rPr lang="en-GB" altLang="en-US" sz="2400" dirty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−60.75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Find the common ratio.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531" r="-39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1959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3.8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−3.8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4.8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205023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Three consecutive terms of 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geometric sequence are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−1, 12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 Which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following is a possible value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of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205023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325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4510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125</Words>
  <Application>Microsoft Office PowerPoint</Application>
  <PresentationFormat>On-screen Show (4:3)</PresentationFormat>
  <Paragraphs>28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Geometric sequences (3.3)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24</cp:revision>
  <dcterms:created xsi:type="dcterms:W3CDTF">2020-04-22T14:47:14Z</dcterms:created>
  <dcterms:modified xsi:type="dcterms:W3CDTF">2020-12-31T06:53:17Z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