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916" r:id="rId5"/>
    <p:sldId id="759" r:id="rId6"/>
    <p:sldId id="760" r:id="rId7"/>
    <p:sldId id="761" r:id="rId8"/>
    <p:sldId id="762" r:id="rId9"/>
    <p:sldId id="7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90.png"/><Relationship Id="rId5" Type="http://schemas.openxmlformats.org/officeDocument/2006/relationships/image" Target="../media/image280.png"/><Relationship Id="rId4" Type="http://schemas.openxmlformats.org/officeDocument/2006/relationships/image" Target="../media/image270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90874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Arithmetic series (3.2)</a:t>
            </a:r>
          </a:p>
        </p:txBody>
      </p:sp>
    </p:spTree>
    <p:extLst>
      <p:ext uri="{BB962C8B-B14F-4D97-AF65-F5344CB8AC3E}">
        <p14:creationId xmlns:p14="http://schemas.microsoft.com/office/powerpoint/2010/main" val="100658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1000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800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500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400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An arithmetic progression has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=44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 Find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sum of the first 10 terms.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5263" b="-1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882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420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1680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840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An arithmetic progression has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 Find the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sum of the first 20 terms.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5263" b="-1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70282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22905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5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</a:t>
                  </a:r>
                  <a14:m>
                    <m:oMath xmlns:m="http://schemas.openxmlformats.org/officeDocument/2006/math">
                      <m:r>
                        <a:rPr lang="en-GB" altLang="en-US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(2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+14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5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l="-1415"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57936" y="4785781"/>
            <a:ext cx="2859918" cy="931245"/>
            <a:chOff x="3299" y="2602"/>
            <a:chExt cx="1957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90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99" y="2743"/>
                  <a:ext cx="1957" cy="4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(2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99" y="2743"/>
                  <a:ext cx="1957" cy="411"/>
                </a:xfrm>
                <a:prstGeom prst="rect">
                  <a:avLst/>
                </a:prstGeom>
                <a:blipFill>
                  <a:blip r:embed="rId5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31" y="2751"/>
                  <a:ext cx="1795" cy="41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(2</m:t>
                      </m:r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+14</m:t>
                      </m:r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1" y="2751"/>
                  <a:ext cx="1795" cy="411"/>
                </a:xfrm>
                <a:prstGeom prst="rect">
                  <a:avLst/>
                </a:prstGeom>
                <a:blipFill>
                  <a:blip r:embed="rId6"/>
                  <a:stretch>
                    <a:fillRect l="-216"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41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(2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411"/>
                </a:xfrm>
                <a:prstGeom prst="rect">
                  <a:avLst/>
                </a:prstGeom>
                <a:blipFill>
                  <a:blip r:embed="rId7"/>
                  <a:stretch>
                    <a:fillRect b="-68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615248" y="247677"/>
            <a:ext cx="4576300" cy="190749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An arithmetic sequence has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3</a:t>
            </a:r>
            <a:r>
              <a:rPr lang="en-US" altLang="en-US" sz="2400" baseline="30000" dirty="0">
                <a:latin typeface="+mn-lt"/>
              </a:rPr>
              <a:t>rd</a:t>
            </a:r>
            <a:r>
              <a:rPr lang="en-US" altLang="en-US" sz="2400" dirty="0">
                <a:latin typeface="+mn-lt"/>
              </a:rPr>
              <a:t>  term of 10 and a 5</a:t>
            </a:r>
            <a:r>
              <a:rPr lang="en-US" altLang="en-US" sz="2400" baseline="30000" dirty="0">
                <a:latin typeface="+mn-lt"/>
              </a:rPr>
              <a:t>th</a:t>
            </a:r>
            <a:r>
              <a:rPr lang="en-US" altLang="en-US" sz="2400" dirty="0">
                <a:latin typeface="+mn-lt"/>
              </a:rPr>
              <a:t> term of 6.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Which of the following would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correctly work out the sum of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first 15 terms?</a:t>
            </a: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07704" y="349342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99689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148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30256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Find the sum of the first 8 terms 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following series: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400" i="1" dirty="0" smtClean="0">
                          <a:latin typeface="Cambria Math" panose="02040503050406030204" pitchFamily="18" charset="0"/>
                        </a:rPr>
                        <m:t>1+6+11+16+…</m:t>
                      </m:r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30256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531" r="-39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728" y="346252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93853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−41.66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6"/>
                <a:ext cx="4576300" cy="174116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th term of an arithmetic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Sequence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The sum of the first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terms is 2250.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6"/>
                <a:ext cx="4576300" cy="1741163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656" r="-2656" b="-2439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084" y="473446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73716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FAF65A-81A3-4C89-B59E-F0BB18B98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2C548-EC85-4982-8E15-586FF7A8A5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D934D-53A1-4AEC-8FF3-FE1A30A48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270</Words>
  <Application>Microsoft Office PowerPoint</Application>
  <PresentationFormat>On-screen Show (4:3)</PresentationFormat>
  <Paragraphs>44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Arithmetic series (3.2)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23</cp:revision>
  <dcterms:created xsi:type="dcterms:W3CDTF">2020-04-22T14:47:14Z</dcterms:created>
  <dcterms:modified xsi:type="dcterms:W3CDTF">2020-12-31T06:52:39Z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