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56" r:id="rId5"/>
    <p:sldId id="357" r:id="rId6"/>
    <p:sldId id="386" r:id="rId7"/>
    <p:sldId id="387" r:id="rId8"/>
    <p:sldId id="38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>
      <p:cViewPr varScale="1">
        <p:scale>
          <a:sx n="105" d="100"/>
          <a:sy n="105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png"/><Relationship Id="rId2" Type="http://schemas.openxmlformats.org/officeDocument/2006/relationships/image" Target="../media/image2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2.png"/><Relationship Id="rId5" Type="http://schemas.openxmlformats.org/officeDocument/2006/relationships/image" Target="../media/image221.png"/><Relationship Id="rId4" Type="http://schemas.openxmlformats.org/officeDocument/2006/relationships/image" Target="../media/image2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3" Type="http://schemas.openxmlformats.org/officeDocument/2006/relationships/image" Target="../media/image222.png"/><Relationship Id="rId7" Type="http://schemas.openxmlformats.org/officeDocument/2006/relationships/image" Target="../media/image227.png"/><Relationship Id="rId2" Type="http://schemas.openxmlformats.org/officeDocument/2006/relationships/image" Target="../media/image2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6.png"/><Relationship Id="rId5" Type="http://schemas.openxmlformats.org/officeDocument/2006/relationships/image" Target="../media/image225.png"/><Relationship Id="rId4" Type="http://schemas.openxmlformats.org/officeDocument/2006/relationships/image" Target="../media/image2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5" Type="http://schemas.openxmlformats.org/officeDocument/2006/relationships/image" Target="../media/image230.png"/><Relationship Id="rId4" Type="http://schemas.openxmlformats.org/officeDocument/2006/relationships/image" Target="../media/image2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7.png"/><Relationship Id="rId13" Type="http://schemas.openxmlformats.org/officeDocument/2006/relationships/image" Target="../media/image242.png"/><Relationship Id="rId3" Type="http://schemas.openxmlformats.org/officeDocument/2006/relationships/image" Target="../media/image222.png"/><Relationship Id="rId7" Type="http://schemas.openxmlformats.org/officeDocument/2006/relationships/image" Target="../media/image236.png"/><Relationship Id="rId12" Type="http://schemas.openxmlformats.org/officeDocument/2006/relationships/image" Target="../media/image241.png"/><Relationship Id="rId2" Type="http://schemas.openxmlformats.org/officeDocument/2006/relationships/image" Target="../media/image2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5.png"/><Relationship Id="rId11" Type="http://schemas.openxmlformats.org/officeDocument/2006/relationships/image" Target="../media/image240.png"/><Relationship Id="rId5" Type="http://schemas.openxmlformats.org/officeDocument/2006/relationships/image" Target="../media/image234.png"/><Relationship Id="rId10" Type="http://schemas.openxmlformats.org/officeDocument/2006/relationships/image" Target="../media/image239.png"/><Relationship Id="rId4" Type="http://schemas.openxmlformats.org/officeDocument/2006/relationships/image" Target="../media/image233.png"/><Relationship Id="rId9" Type="http://schemas.openxmlformats.org/officeDocument/2006/relationships/image" Target="../media/image2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8601" y="2367937"/>
            <a:ext cx="550503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Exercise 12D</a:t>
            </a:r>
          </a:p>
        </p:txBody>
      </p:sp>
    </p:spTree>
    <p:extLst>
      <p:ext uri="{BB962C8B-B14F-4D97-AF65-F5344CB8AC3E}">
        <p14:creationId xmlns:p14="http://schemas.microsoft.com/office/powerpoint/2010/main" val="175589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3D vectors to model problems in Mechanics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particle of mass 0.5kg is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resultant force,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that acts on the particle.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835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49485" y="1615439"/>
                <a:ext cx="16364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5" y="1615439"/>
                <a:ext cx="1636409" cy="246221"/>
              </a:xfrm>
              <a:prstGeom prst="rect">
                <a:avLst/>
              </a:prstGeom>
              <a:blipFill>
                <a:blip r:embed="rId3"/>
                <a:stretch>
                  <a:fillRect l="-2230" r="-37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16366" y="2159725"/>
                <a:ext cx="473988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366" y="2159725"/>
                <a:ext cx="4739887" cy="246221"/>
              </a:xfrm>
              <a:prstGeom prst="rect">
                <a:avLst/>
              </a:prstGeom>
              <a:blipFill>
                <a:blip r:embed="rId4"/>
                <a:stretch>
                  <a:fillRect l="-38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9429" y="2721428"/>
                <a:ext cx="18262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429" y="2721428"/>
                <a:ext cx="1826206" cy="246221"/>
              </a:xfrm>
              <a:prstGeom prst="rect">
                <a:avLst/>
              </a:prstGeom>
              <a:blipFill>
                <a:blip r:embed="rId5"/>
                <a:stretch>
                  <a:fillRect l="-10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8112035" y="1342137"/>
            <a:ext cx="1031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forces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8604429" y="1820092"/>
            <a:ext cx="191228" cy="47449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8608783" y="2294709"/>
            <a:ext cx="191228" cy="47449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8112035" y="2787759"/>
            <a:ext cx="1031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blipFill>
                <a:blip r:embed="rId6"/>
                <a:stretch>
                  <a:fillRect l="-667" r="-33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78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  <p:bldP spid="10" grpId="0" animBg="1"/>
      <p:bldP spid="11" grpId="0" animBg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3D vectors to model problems in Mechanics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particle of mass 0.5kg is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resultant force,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that acts on the particle.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acceleration of the particle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835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blipFill>
                <a:blip r:embed="rId3"/>
                <a:stretch>
                  <a:fillRect l="-667" r="-33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46171" y="1955075"/>
                <a:ext cx="18821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171" y="1955075"/>
                <a:ext cx="1882118" cy="246221"/>
              </a:xfrm>
              <a:prstGeom prst="rect">
                <a:avLst/>
              </a:prstGeom>
              <a:blipFill>
                <a:blip r:embed="rId4"/>
                <a:stretch>
                  <a:fillRect r="-97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82491" y="1502229"/>
                <a:ext cx="7455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491" y="1502229"/>
                <a:ext cx="745589" cy="246221"/>
              </a:xfrm>
              <a:prstGeom prst="rect">
                <a:avLst/>
              </a:prstGeom>
              <a:blipFill>
                <a:blip r:embed="rId5"/>
                <a:stretch>
                  <a:fillRect l="-6557" r="-327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41519" y="2403567"/>
                <a:ext cx="18404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519" y="2403567"/>
                <a:ext cx="1840440" cy="246221"/>
              </a:xfrm>
              <a:prstGeom prst="rect">
                <a:avLst/>
              </a:prstGeom>
              <a:blipFill>
                <a:blip r:embed="rId6"/>
                <a:stretch>
                  <a:fillRect r="-993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57942" y="5577841"/>
                <a:ext cx="238597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" y="5577841"/>
                <a:ext cx="2385974" cy="251800"/>
              </a:xfrm>
              <a:prstGeom prst="rect">
                <a:avLst/>
              </a:prstGeom>
              <a:blipFill>
                <a:blip r:embed="rId7"/>
                <a:stretch>
                  <a:fillRect l="-255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36142" y="1645920"/>
            <a:ext cx="282669" cy="44401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723017" y="1551142"/>
            <a:ext cx="223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resultant force and the mass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05662" y="2103120"/>
            <a:ext cx="282669" cy="44401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723017" y="2056240"/>
                <a:ext cx="2420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Calculate the acceleration (the answer will be in terms of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017" y="2056240"/>
                <a:ext cx="2420983" cy="646331"/>
              </a:xfrm>
              <a:prstGeom prst="rect">
                <a:avLst/>
              </a:prstGeom>
              <a:blipFill>
                <a:blip r:embed="rId8"/>
                <a:stretch>
                  <a:fillRect r="-1008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44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6" grpId="0"/>
      <p:bldP spid="17" grpId="0"/>
      <p:bldP spid="18" grpId="0" animBg="1"/>
      <p:bldP spid="19" grpId="0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504444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3D vectors to model problems in Mechanics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particle of mass 0.5kg is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resultant force,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that acts on the particle.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acceleration of the particle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magnitude of the acceleration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5044440"/>
              </a:xfrm>
              <a:blipFill>
                <a:blip r:embed="rId2"/>
                <a:stretch>
                  <a:fillRect l="-835" t="-72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blipFill>
                <a:blip r:embed="rId3"/>
                <a:stretch>
                  <a:fillRect l="-667" r="-33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57942" y="5577841"/>
                <a:ext cx="238597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" y="5577841"/>
                <a:ext cx="2385974" cy="251800"/>
              </a:xfrm>
              <a:prstGeom prst="rect">
                <a:avLst/>
              </a:prstGeom>
              <a:blipFill>
                <a:blip r:embed="rId4"/>
                <a:stretch>
                  <a:fillRect l="-255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32662" y="1589315"/>
                <a:ext cx="2590774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(10)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(−2)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(−6)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662" y="1589315"/>
                <a:ext cx="2590774" cy="298159"/>
              </a:xfrm>
              <a:prstGeom prst="rect">
                <a:avLst/>
              </a:prstGeom>
              <a:blipFill>
                <a:blip r:embed="rId5"/>
                <a:stretch>
                  <a:fillRect r="-235" b="-26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45725" y="2107475"/>
                <a:ext cx="1573571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140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725" y="2107475"/>
                <a:ext cx="1573571" cy="275268"/>
              </a:xfrm>
              <a:prstGeom prst="rect">
                <a:avLst/>
              </a:prstGeom>
              <a:blipFill>
                <a:blip r:embed="rId6"/>
                <a:stretch>
                  <a:fillRect r="-775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901902" y="1776549"/>
            <a:ext cx="282669" cy="44401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7149737" y="1838525"/>
            <a:ext cx="992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13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504444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3D vectors to model problems in Mechanics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particle of mass 0.5kg is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d) Given that the particle starts at rest, find the distance travelled in the first 6 seconds of its motion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5044440"/>
              </a:xfrm>
              <a:blipFill>
                <a:blip r:embed="rId2"/>
                <a:stretch>
                  <a:fillRect t="-726" r="-1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995" y="4119154"/>
                <a:ext cx="1826206" cy="246221"/>
              </a:xfrm>
              <a:prstGeom prst="rect">
                <a:avLst/>
              </a:prstGeom>
              <a:blipFill>
                <a:blip r:embed="rId3"/>
                <a:stretch>
                  <a:fillRect l="-667" r="-33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9234" y="4410893"/>
                <a:ext cx="238597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34" y="4410893"/>
                <a:ext cx="2385974" cy="251800"/>
              </a:xfrm>
              <a:prstGeom prst="rect">
                <a:avLst/>
              </a:prstGeom>
              <a:blipFill>
                <a:blip r:embed="rId4"/>
                <a:stretch>
                  <a:fillRect l="-512" t="-2439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58388" y="4720046"/>
                <a:ext cx="1573571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140</m:t>
                          </m:r>
                        </m:e>
                      </m:ra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388" y="4720046"/>
                <a:ext cx="1573571" cy="275268"/>
              </a:xfrm>
              <a:prstGeom prst="rect">
                <a:avLst/>
              </a:prstGeom>
              <a:blipFill>
                <a:blip r:embed="rId5"/>
                <a:stretch>
                  <a:fillRect r="-38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06537" y="1487123"/>
                <a:ext cx="5513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1487123"/>
                <a:ext cx="551369" cy="276999"/>
              </a:xfrm>
              <a:prstGeom prst="rect">
                <a:avLst/>
              </a:prstGeom>
              <a:blipFill>
                <a:blip r:embed="rId6"/>
                <a:stretch>
                  <a:fillRect l="-5556" r="-1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26617" y="1487123"/>
                <a:ext cx="6213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617" y="1487123"/>
                <a:ext cx="621388" cy="276999"/>
              </a:xfrm>
              <a:prstGeom prst="rect">
                <a:avLst/>
              </a:prstGeom>
              <a:blipFill>
                <a:blip r:embed="rId7"/>
                <a:stretch>
                  <a:fillRect l="-4902" r="-78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18705" y="1487123"/>
                <a:ext cx="6222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?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705" y="1487123"/>
                <a:ext cx="622285" cy="276999"/>
              </a:xfrm>
              <a:prstGeom prst="rect">
                <a:avLst/>
              </a:prstGeom>
              <a:blipFill>
                <a:blip r:embed="rId8"/>
                <a:stretch>
                  <a:fillRect l="-490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19028" y="1452289"/>
                <a:ext cx="1024448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140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028" y="1452289"/>
                <a:ext cx="1024448" cy="309637"/>
              </a:xfrm>
              <a:prstGeom prst="rect">
                <a:avLst/>
              </a:prstGeom>
              <a:blipFill>
                <a:blip r:embed="rId9"/>
                <a:stretch>
                  <a:fillRect l="-2976" r="-5357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771157" y="1469706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157" y="1469706"/>
                <a:ext cx="579518" cy="276999"/>
              </a:xfrm>
              <a:prstGeom prst="rect">
                <a:avLst/>
              </a:prstGeom>
              <a:blipFill>
                <a:blip r:embed="rId10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55976" y="2348880"/>
                <a:ext cx="131722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348880"/>
                <a:ext cx="1317220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55976" y="2996952"/>
                <a:ext cx="2228752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=(0)(6)+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140</m:t>
                          </m:r>
                        </m:e>
                      </m:ra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(6)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996952"/>
                <a:ext cx="2228752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55976" y="3717032"/>
                <a:ext cx="1223155" cy="28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=36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717032"/>
                <a:ext cx="1223155" cy="280270"/>
              </a:xfrm>
              <a:prstGeom prst="rect">
                <a:avLst/>
              </a:prstGeom>
              <a:blipFill>
                <a:blip r:embed="rId13"/>
                <a:stretch>
                  <a:fillRect l="-2000" r="-1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16216" y="2636912"/>
            <a:ext cx="288032" cy="576064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660232" y="2636912"/>
            <a:ext cx="992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16216" y="3212976"/>
            <a:ext cx="288032" cy="648072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732240" y="3429000"/>
            <a:ext cx="992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33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6" grpId="0"/>
      <p:bldP spid="18" grpId="0"/>
      <p:bldP spid="19" grpId="0"/>
      <p:bldP spid="4" grpId="0"/>
      <p:bldP spid="20" grpId="0"/>
      <p:bldP spid="21" grpId="0"/>
      <p:bldP spid="24" grpId="0" animBg="1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40969C-593F-4B37-A6CA-E65E58A0AA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DC8CE4-C421-41F2-9EE0-ABDD6AF00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2CE1D-36D2-49F4-BE15-34BD2A62D68B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2514</TotalTime>
  <Words>735</Words>
  <Application>Microsoft Office PowerPoint</Application>
  <PresentationFormat>On-screen Show (4:3)</PresentationFormat>
  <Paragraphs>86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Stone Temple SF</vt:lpstr>
      <vt:lpstr>Office Theme</vt:lpstr>
      <vt:lpstr>PowerPoint Presentation</vt:lpstr>
      <vt:lpstr>Vectors</vt:lpstr>
      <vt:lpstr>Vectors</vt:lpstr>
      <vt:lpstr>Vectors</vt:lpstr>
      <vt:lpstr>Vectors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658</cp:revision>
  <dcterms:created xsi:type="dcterms:W3CDTF">2018-04-30T00:32:33Z</dcterms:created>
  <dcterms:modified xsi:type="dcterms:W3CDTF">2020-12-09T21:14:30Z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