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739" r:id="rId5"/>
    <p:sldId id="765" r:id="rId6"/>
    <p:sldId id="766" r:id="rId7"/>
    <p:sldId id="7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.png"/><Relationship Id="rId4" Type="http://schemas.openxmlformats.org/officeDocument/2006/relationships/image" Target="../media/image4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D966-F121-4216-85BE-902433C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2250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Solving geometric problems (12.3)</a:t>
            </a:r>
          </a:p>
        </p:txBody>
      </p:sp>
    </p:spTree>
    <p:extLst>
      <p:ext uri="{BB962C8B-B14F-4D97-AF65-F5344CB8AC3E}">
        <p14:creationId xmlns:p14="http://schemas.microsoft.com/office/powerpoint/2010/main" val="29958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389493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564767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5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5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l="-983"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389492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GB" altLang="en-US" sz="2700" b="1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564767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59519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The diagram shows a rectangular cuboid.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𝑆𝑅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. Express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𝑉𝑇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en-US" sz="1800" b="1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59519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r="-54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545415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B4FB30-0C01-4A50-A71D-71DBC2F8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15" t="21854" r="49334" b="34802"/>
          <a:stretch/>
        </p:blipFill>
        <p:spPr>
          <a:xfrm>
            <a:off x="1805279" y="1953483"/>
            <a:ext cx="2326865" cy="22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546871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741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741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722145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807"/>
                  <a:ext cx="169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807"/>
                  <a:ext cx="1698" cy="309"/>
                </a:xfrm>
                <a:prstGeom prst="rect">
                  <a:avLst/>
                </a:prstGeom>
                <a:blipFill>
                  <a:blip r:embed="rId5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546873"/>
            <a:ext cx="2860462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41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altLang="en-US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alt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altLang="en-US" sz="20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GB" altLang="en-US" sz="2000" b="1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414"/>
                </a:xfrm>
                <a:prstGeom prst="rect">
                  <a:avLst/>
                </a:prstGeom>
                <a:blipFill>
                  <a:blip r:embed="rId6"/>
                  <a:stretch>
                    <a:fillRect b="-681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72214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41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alt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alt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altLang="en-US" sz="2000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414"/>
                </a:xfrm>
                <a:prstGeom prst="rect">
                  <a:avLst/>
                </a:prstGeom>
                <a:blipFill>
                  <a:blip r:embed="rId7"/>
                  <a:stretch>
                    <a:fillRect b="-681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59519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The diagram shows a rectangular cuboid.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𝑆𝑁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 </a:t>
                </a:r>
                <a14:m>
                  <m:oMath xmlns:m="http://schemas.openxmlformats.org/officeDocument/2006/math"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represents vector </a:t>
                </a:r>
                <a14:m>
                  <m:oMath xmlns:m="http://schemas.openxmlformats.org/officeDocument/2006/math"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. T is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midpoint of KR. Express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𝐾𝑇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 in terms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59519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1141" r="-1096" b="-494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7DD390-DFDC-40CD-83F6-0B9D54FB5D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897" r="55565"/>
          <a:stretch/>
        </p:blipFill>
        <p:spPr>
          <a:xfrm>
            <a:off x="1627544" y="1942109"/>
            <a:ext cx="2704889" cy="24198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41229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7222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8"/>
                <a:ext cx="4432968" cy="137349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The diagram shows a rectangular cuboid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 is the point (5,0,0)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 is (5, 3, 4),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as shown in the diagram. What are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components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altLang="en-US" sz="18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8"/>
                <a:ext cx="4432968" cy="137349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132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62D63B-B8BB-4AB7-9C3E-E6379A79AB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065" r="60287" b="33663"/>
          <a:stretch/>
        </p:blipFill>
        <p:spPr>
          <a:xfrm>
            <a:off x="1117023" y="1681661"/>
            <a:ext cx="3667219" cy="2864971"/>
          </a:xfrm>
          <a:prstGeom prst="rect">
            <a:avLst/>
          </a:prstGeom>
        </p:spPr>
      </p:pic>
      <p:grpSp>
        <p:nvGrpSpPr>
          <p:cNvPr id="36" name="Group 9">
            <a:extLst>
              <a:ext uri="{FF2B5EF4-FFF2-40B4-BE49-F238E27FC236}">
                <a16:creationId xmlns:a16="http://schemas.microsoft.com/office/drawing/2014/main" id="{00DF9F81-3E33-408D-A51C-FF1D1E94B8C1}"/>
              </a:ext>
            </a:extLst>
          </p:cNvPr>
          <p:cNvGrpSpPr>
            <a:grpSpLocks/>
          </p:cNvGrpSpPr>
          <p:nvPr/>
        </p:nvGrpSpPr>
        <p:grpSpPr bwMode="auto">
          <a:xfrm>
            <a:off x="5138273" y="4582372"/>
            <a:ext cx="2981781" cy="931244"/>
            <a:chOff x="3161" y="2537"/>
            <a:chExt cx="1885" cy="720"/>
          </a:xfrm>
          <a:solidFill>
            <a:srgbClr val="FFC000"/>
          </a:solidFill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7C44CDAC-9C40-4690-A3BB-14F0C84A2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537"/>
              <a:ext cx="1885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8">
                  <a:extLst>
                    <a:ext uri="{FF2B5EF4-FFF2-40B4-BE49-F238E27FC236}">
                      <a16:creationId xmlns:a16="http://schemas.microsoft.com/office/drawing/2014/main" id="{E4BF1BAC-CE40-462B-8279-3F220ED969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8" y="2686"/>
                  <a:ext cx="181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8" name="Text Box 8">
                  <a:extLst>
                    <a:ext uri="{FF2B5EF4-FFF2-40B4-BE49-F238E27FC236}">
                      <a16:creationId xmlns:a16="http://schemas.microsoft.com/office/drawing/2014/main" id="{E4BF1BAC-CE40-462B-8279-3F220ED96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88" y="2686"/>
                  <a:ext cx="1814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3620C9F4-41E9-4FCA-B37A-967BF36C87F3}"/>
              </a:ext>
            </a:extLst>
          </p:cNvPr>
          <p:cNvGrpSpPr>
            <a:grpSpLocks/>
          </p:cNvGrpSpPr>
          <p:nvPr/>
        </p:nvGrpSpPr>
        <p:grpSpPr bwMode="auto">
          <a:xfrm>
            <a:off x="5138275" y="5757646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40" name="AutoShape 11">
              <a:extLst>
                <a:ext uri="{FF2B5EF4-FFF2-40B4-BE49-F238E27FC236}">
                  <a16:creationId xmlns:a16="http://schemas.microsoft.com/office/drawing/2014/main" id="{F5881601-6505-4AE3-A955-6ED8B35D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12">
                  <a:extLst>
                    <a:ext uri="{FF2B5EF4-FFF2-40B4-BE49-F238E27FC236}">
                      <a16:creationId xmlns:a16="http://schemas.microsoft.com/office/drawing/2014/main" id="{136950CA-F1E3-4C06-A1AA-0A7950E923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8" y="2765"/>
                  <a:ext cx="1762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1" name="Text Box 12">
                  <a:extLst>
                    <a:ext uri="{FF2B5EF4-FFF2-40B4-BE49-F238E27FC236}">
                      <a16:creationId xmlns:a16="http://schemas.microsoft.com/office/drawing/2014/main" id="{136950CA-F1E3-4C06-A1AA-0A7950E92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8" y="2765"/>
                  <a:ext cx="1762" cy="357"/>
                </a:xfrm>
                <a:prstGeom prst="rect">
                  <a:avLst/>
                </a:prstGeom>
                <a:blipFill>
                  <a:blip r:embed="rId8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3810C180-D82C-4E8D-9F21-F1C6EAABFEE2}"/>
              </a:ext>
            </a:extLst>
          </p:cNvPr>
          <p:cNvGrpSpPr>
            <a:grpSpLocks/>
          </p:cNvGrpSpPr>
          <p:nvPr/>
        </p:nvGrpSpPr>
        <p:grpSpPr bwMode="auto">
          <a:xfrm>
            <a:off x="1088639" y="458237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43" name="AutoShape 14">
              <a:extLst>
                <a:ext uri="{FF2B5EF4-FFF2-40B4-BE49-F238E27FC236}">
                  <a16:creationId xmlns:a16="http://schemas.microsoft.com/office/drawing/2014/main" id="{E5BB9F22-3655-438E-9E99-9D1230BB7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5">
                  <a:extLst>
                    <a:ext uri="{FF2B5EF4-FFF2-40B4-BE49-F238E27FC236}">
                      <a16:creationId xmlns:a16="http://schemas.microsoft.com/office/drawing/2014/main" id="{F5018E58-89D1-416A-988B-18D5BEFE70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altLang="en-US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altLang="en-US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alt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GB" altLang="en-US" sz="2400" b="1" dirty="0"/>
                </a:p>
              </p:txBody>
            </p:sp>
          </mc:Choice>
          <mc:Fallback xmlns="">
            <p:sp>
              <p:nvSpPr>
                <p:cNvPr id="44" name="Text Box 15">
                  <a:extLst>
                    <a:ext uri="{FF2B5EF4-FFF2-40B4-BE49-F238E27FC236}">
                      <a16:creationId xmlns:a16="http://schemas.microsoft.com/office/drawing/2014/main" id="{F5018E58-89D1-416A-988B-18D5BEFE7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blipFill>
                  <a:blip r:embed="rId9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26BC77BC-1781-49A9-97D2-8B03A2A73768}"/>
              </a:ext>
            </a:extLst>
          </p:cNvPr>
          <p:cNvGrpSpPr>
            <a:grpSpLocks/>
          </p:cNvGrpSpPr>
          <p:nvPr/>
        </p:nvGrpSpPr>
        <p:grpSpPr bwMode="auto">
          <a:xfrm>
            <a:off x="1088639" y="575764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46" name="AutoShape 17">
              <a:extLst>
                <a:ext uri="{FF2B5EF4-FFF2-40B4-BE49-F238E27FC236}">
                  <a16:creationId xmlns:a16="http://schemas.microsoft.com/office/drawing/2014/main" id="{1452A66B-34EB-4287-A768-182F2B335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18">
                  <a:extLst>
                    <a:ext uri="{FF2B5EF4-FFF2-40B4-BE49-F238E27FC236}">
                      <a16:creationId xmlns:a16="http://schemas.microsoft.com/office/drawing/2014/main" id="{3B89DDCA-C154-4EFA-9FD1-6E3417E973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2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7" name="Text Box 18">
                  <a:extLst>
                    <a:ext uri="{FF2B5EF4-FFF2-40B4-BE49-F238E27FC236}">
                      <a16:creationId xmlns:a16="http://schemas.microsoft.com/office/drawing/2014/main" id="{3B89DDCA-C154-4EFA-9FD1-6E3417E97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57"/>
                </a:xfrm>
                <a:prstGeom prst="rect">
                  <a:avLst/>
                </a:prstGeom>
                <a:blipFill>
                  <a:blip r:embed="rId10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9ECE428-9511-480E-9399-806602C81886}"/>
              </a:ext>
            </a:extLst>
          </p:cNvPr>
          <p:cNvSpPr/>
          <p:nvPr/>
        </p:nvSpPr>
        <p:spPr>
          <a:xfrm>
            <a:off x="742811" y="447240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4424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A5F399-CC37-49F5-BA96-CB44C036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CA5DF-C123-41B3-93FC-C75743A675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A5C5F-7DBF-4B46-918F-B2163CFFA2C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272</Words>
  <Application>Microsoft Office PowerPoint</Application>
  <PresentationFormat>On-screen Show (4:3)</PresentationFormat>
  <Paragraphs>29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Solving geometric problems (12.3)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32</cp:revision>
  <dcterms:created xsi:type="dcterms:W3CDTF">2020-04-22T14:47:14Z</dcterms:created>
  <dcterms:modified xsi:type="dcterms:W3CDTF">2020-12-23T14:36:54Z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