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7" r:id="rId5"/>
    <p:sldId id="482" r:id="rId6"/>
    <p:sldId id="757" r:id="rId7"/>
    <p:sldId id="758" r:id="rId8"/>
    <p:sldId id="7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3460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3D coordinates (12.1)</a:t>
            </a:r>
          </a:p>
        </p:txBody>
      </p:sp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38"/>
                </a:xfrm>
                <a:prstGeom prst="rect">
                  <a:avLst/>
                </a:prstGeom>
                <a:blipFill>
                  <a:blip r:embed="rId5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that the point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(−2,5,1)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is from the origin.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033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4"/>
                </a:xfrm>
                <a:prstGeom prst="rect">
                  <a:avLst/>
                </a:prstGeom>
                <a:blipFill>
                  <a:blip r:embed="rId5"/>
                  <a:stretch>
                    <a:fillRect t="-3333" b="-2777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that the point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(2,−5,3)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is from the origin.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47344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6346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−41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blipFill>
                  <a:blip r:embed="rId5"/>
                  <a:stretch>
                    <a:fillRect t="-3371" b="-2921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between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points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(5, 3, −2)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(−4, 5, 4)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3324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799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43"/>
                  <a:ext cx="1466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43"/>
                  <a:ext cx="1466" cy="438"/>
                </a:xfrm>
                <a:prstGeom prst="rect">
                  <a:avLst/>
                </a:prstGeom>
                <a:blipFill>
                  <a:blip r:embed="rId5"/>
                  <a:stretch>
                    <a:fillRect t="-2151" b="-247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blipFill>
                  <a:blip r:embed="rId6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between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points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(11, −2, −1)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(7, 0, 4)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6039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36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A5F399-CC37-49F5-BA96-CB44C036E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0CA5DF-C123-41B3-93FC-C75743A67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AA5C5F-7DBF-4B46-918F-B2163CFFA2CC}">
  <ds:schemaRefs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168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3D coordinates (12.1)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30</cp:revision>
  <dcterms:created xsi:type="dcterms:W3CDTF">2020-04-22T14:47:14Z</dcterms:created>
  <dcterms:modified xsi:type="dcterms:W3CDTF">2020-12-23T14:23:41Z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