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8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84.png"/><Relationship Id="rId5" Type="http://schemas.openxmlformats.org/officeDocument/2006/relationships/image" Target="../media/image183.png"/><Relationship Id="rId4" Type="http://schemas.openxmlformats.org/officeDocument/2006/relationships/image" Target="../media/image182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9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89.png"/><Relationship Id="rId5" Type="http://schemas.openxmlformats.org/officeDocument/2006/relationships/image" Target="../media/image188.png"/><Relationship Id="rId4" Type="http://schemas.openxmlformats.org/officeDocument/2006/relationships/image" Target="../media/image187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9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94.png"/><Relationship Id="rId5" Type="http://schemas.openxmlformats.org/officeDocument/2006/relationships/image" Target="../media/image193.png"/><Relationship Id="rId4" Type="http://schemas.openxmlformats.org/officeDocument/2006/relationships/image" Target="../media/image192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7366-4A1B-49DB-8A11-CE176A37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19" y="2456728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Solving differential equations (11.10)</a:t>
            </a:r>
          </a:p>
        </p:txBody>
      </p:sp>
    </p:spTree>
    <p:extLst>
      <p:ext uri="{BB962C8B-B14F-4D97-AF65-F5344CB8AC3E}">
        <p14:creationId xmlns:p14="http://schemas.microsoft.com/office/powerpoint/2010/main" val="101681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58"/>
                  <a:ext cx="1733" cy="40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58"/>
                  <a:ext cx="1733" cy="407"/>
                </a:xfrm>
                <a:prstGeom prst="rect">
                  <a:avLst/>
                </a:prstGeom>
                <a:blipFill>
                  <a:blip r:embed="rId4"/>
                  <a:stretch>
                    <a:fillRect l="-1068" b="-814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4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4"/>
                  <a:ext cx="1733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0335" y="3610509"/>
            <a:ext cx="2862039" cy="931246"/>
            <a:chOff x="3321" y="2602"/>
            <a:chExt cx="18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1" y="2782"/>
                  <a:ext cx="1814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782"/>
                  <a:ext cx="1814" cy="309"/>
                </a:xfrm>
                <a:prstGeom prst="rect">
                  <a:avLst/>
                </a:prstGeom>
                <a:blipFill>
                  <a:blip r:embed="rId6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2" y="2745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2" y="2745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45251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Find the </a:t>
                </a:r>
                <a:r>
                  <a:rPr lang="en-GB" altLang="en-US" sz="2000" dirty="0">
                    <a:latin typeface="+mn-lt"/>
                  </a:rPr>
                  <a:t>general solution of the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following differential equation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45251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9825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1246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69" y="2701"/>
                  <a:ext cx="1733" cy="34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69" y="2701"/>
                  <a:ext cx="1733" cy="342"/>
                </a:xfrm>
                <a:prstGeom prst="rect">
                  <a:avLst/>
                </a:prstGeom>
                <a:blipFill>
                  <a:blip r:embed="rId4"/>
                  <a:stretch>
                    <a:fillRect b="-2328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4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4"/>
                  <a:ext cx="1733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9"/>
            <a:ext cx="2873077" cy="931246"/>
            <a:chOff x="3322" y="2602"/>
            <a:chExt cx="1822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30" y="2687"/>
                  <a:ext cx="1814" cy="55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e>
                      </m:rad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0" y="2687"/>
                  <a:ext cx="1814" cy="55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2" y="2745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2" y="2745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45251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Find the </a:t>
                </a:r>
                <a:r>
                  <a:rPr lang="en-GB" altLang="en-US" sz="2000" dirty="0">
                    <a:latin typeface="+mn-lt"/>
                  </a:rPr>
                  <a:t>general solution of the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following differential equation: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45251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5400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356026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69" y="2570"/>
                  <a:ext cx="1733" cy="55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alt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rad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69" y="2570"/>
                  <a:ext cx="1733" cy="55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23"/>
                  <a:ext cx="1733" cy="45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23"/>
                  <a:ext cx="1733" cy="453"/>
                </a:xfrm>
                <a:prstGeom prst="rect">
                  <a:avLst/>
                </a:prstGeom>
                <a:blipFill>
                  <a:blip r:embed="rId5"/>
                  <a:stretch>
                    <a:fillRect b="-416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9"/>
            <a:ext cx="2873077" cy="931246"/>
            <a:chOff x="3322" y="2602"/>
            <a:chExt cx="1822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30" y="2687"/>
                  <a:ext cx="1814" cy="55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rad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0" y="2687"/>
                  <a:ext cx="1814" cy="55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2" y="2745"/>
                  <a:ext cx="1758" cy="4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2" y="2745"/>
                  <a:ext cx="1758" cy="409"/>
                </a:xfrm>
                <a:prstGeom prst="rect">
                  <a:avLst/>
                </a:prstGeom>
                <a:blipFill>
                  <a:blip r:embed="rId7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45251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Find the </a:t>
                </a:r>
                <a:r>
                  <a:rPr lang="en-GB" altLang="en-US" sz="2000" dirty="0">
                    <a:latin typeface="+mn-lt"/>
                  </a:rPr>
                  <a:t>general solution of the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following differential equation: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45251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01623" y="465169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24442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9FCAF2-D304-4C46-A8B7-BF1DC550C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3EE17-5511-47DE-919D-01C6D6ED2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AA59B7-2E58-47CD-91DF-EC063E2AEEC8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280</Words>
  <Application>Microsoft Office PowerPoint</Application>
  <PresentationFormat>On-screen Show (4:3)</PresentationFormat>
  <Paragraphs>25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Solving differential equations (11.10)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67</cp:revision>
  <dcterms:created xsi:type="dcterms:W3CDTF">2020-04-22T14:47:14Z</dcterms:created>
  <dcterms:modified xsi:type="dcterms:W3CDTF">2020-12-30T11:32:51Z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