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7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039879" y="3921073"/>
            <a:ext cx="3414804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1" y="2714"/>
                  <a:ext cx="1774" cy="35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</m:e>
                          </m:d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1" y="2714"/>
                  <a:ext cx="1774" cy="350"/>
                </a:xfrm>
                <a:prstGeom prst="rect">
                  <a:avLst/>
                </a:prstGeom>
                <a:blipFill>
                  <a:blip r:embed="rId4"/>
                  <a:stretch>
                    <a:fillRect l="-4380" t="-139189" b="-1972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039879" y="5096347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4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46"/>
                </a:xfrm>
                <a:prstGeom prst="rect">
                  <a:avLst/>
                </a:prstGeom>
                <a:blipFill>
                  <a:blip r:embed="rId5"/>
                  <a:stretch>
                    <a:fillRect t="-139189" b="-1972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990243" y="3921075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6" y="2746"/>
                  <a:ext cx="1684" cy="34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6" y="2746"/>
                  <a:ext cx="1684" cy="346"/>
                </a:xfrm>
                <a:prstGeom prst="rect">
                  <a:avLst/>
                </a:prstGeom>
                <a:blipFill>
                  <a:blip r:embed="rId6"/>
                  <a:stretch>
                    <a:fillRect t="-141096" b="-20137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990243" y="509634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8"/>
                  <a:ext cx="1758" cy="35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8"/>
                  <a:ext cx="1758" cy="350"/>
                </a:xfrm>
                <a:prstGeom prst="rect">
                  <a:avLst/>
                </a:prstGeom>
                <a:blipFill>
                  <a:blip r:embed="rId7"/>
                  <a:stretch>
                    <a:fillRect t="-139189" b="-1972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22186"/>
                <a:ext cx="4432968" cy="132616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A curve has equations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and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 Which of the following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functions would you integrate to find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area under the curve?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22186"/>
                <a:ext cx="4432968" cy="132616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364" b="-727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69657" y="500881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210203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127</Words>
  <Application>Microsoft Office PowerPoint</Application>
  <PresentationFormat>On-screen Show (4:3)</PresentationFormat>
  <Paragraphs>9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65</cp:revision>
  <dcterms:created xsi:type="dcterms:W3CDTF">2020-04-22T14:47:14Z</dcterms:created>
  <dcterms:modified xsi:type="dcterms:W3CDTF">2020-12-30T11:31:23Z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