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2.png"/><Relationship Id="rId4" Type="http://schemas.openxmlformats.org/officeDocument/2006/relationships/image" Target="../media/image157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10" Type="http://schemas.openxmlformats.org/officeDocument/2006/relationships/image" Target="../media/image3.png"/><Relationship Id="rId4" Type="http://schemas.openxmlformats.org/officeDocument/2006/relationships/image" Target="../media/image163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4.png"/><Relationship Id="rId4" Type="http://schemas.openxmlformats.org/officeDocument/2006/relationships/image" Target="../media/image16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276E-EF7F-4B4B-9094-EE976CF4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011" y="2766218"/>
            <a:ext cx="9486021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Finding areas (includes parametric) (11.8)</a:t>
            </a:r>
          </a:p>
        </p:txBody>
      </p:sp>
    </p:spTree>
    <p:extLst>
      <p:ext uri="{BB962C8B-B14F-4D97-AF65-F5344CB8AC3E}">
        <p14:creationId xmlns:p14="http://schemas.microsoft.com/office/powerpoint/2010/main" val="213313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096150" y="4529295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58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58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b="-1204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096150" y="5704569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4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4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44937" y="4529297"/>
            <a:ext cx="2862039" cy="931246"/>
            <a:chOff x="3321" y="2602"/>
            <a:chExt cx="1815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21" y="2707"/>
                  <a:ext cx="1814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1" y="2707"/>
                  <a:ext cx="1814" cy="393"/>
                </a:xfrm>
                <a:prstGeom prst="rect">
                  <a:avLst/>
                </a:prstGeom>
                <a:blipFill>
                  <a:blip r:embed="rId6"/>
                  <a:stretch>
                    <a:fillRect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46514" y="5704569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9" y="2723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9" y="2723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l="-441"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22186"/>
                <a:ext cx="4432968" cy="132616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The graphs of functions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altLang="en-US" sz="2000" dirty="0">
                    <a:latin typeface="+mn-lt"/>
                  </a:rPr>
                  <a:t> are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shown in the diagram below. Which of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the following gives the area of the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shaded region?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22186"/>
                <a:ext cx="4432968" cy="1326160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1364" b="-72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AC704-8BAE-4099-871C-E2ABC56BB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78" y="1599774"/>
            <a:ext cx="4011516" cy="2786113"/>
          </a:xfrm>
          <a:prstGeom prst="rect">
            <a:avLst/>
          </a:prstGeom>
        </p:spPr>
      </p:pic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14878" y="437535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7298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096150" y="4529295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58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12−3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58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b="-1204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096150" y="5704569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4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4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44937" y="4529297"/>
            <a:ext cx="2862039" cy="931246"/>
            <a:chOff x="3321" y="2602"/>
            <a:chExt cx="1815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21" y="2707"/>
                  <a:ext cx="1814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12−3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1" y="2707"/>
                  <a:ext cx="1814" cy="393"/>
                </a:xfrm>
                <a:prstGeom prst="rect">
                  <a:avLst/>
                </a:prstGeom>
                <a:blipFill>
                  <a:blip r:embed="rId6"/>
                  <a:stretch>
                    <a:fillRect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46514" y="5704569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9" y="2723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9" y="2723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22186"/>
                <a:ext cx="4432968" cy="132616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The diagram shows graphs with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equations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=14−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Which of the following represents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shaded area?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22186"/>
                <a:ext cx="4432968" cy="1326160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2058" t="-1364" r="-2195" b="-72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25928" y="440941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FD8B0-B670-4F01-B67B-0CD74F53A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421" y="1598355"/>
            <a:ext cx="3632579" cy="27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096150" y="4529295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58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58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b="-1204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096150" y="5704569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4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4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b="-1071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44937" y="4529297"/>
            <a:ext cx="2862039" cy="931246"/>
            <a:chOff x="3321" y="2602"/>
            <a:chExt cx="1815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21" y="2707"/>
                  <a:ext cx="1814" cy="44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  <m:e>
                          <m:d>
                            <m:dPr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1" y="2707"/>
                  <a:ext cx="1814" cy="446"/>
                </a:xfrm>
                <a:prstGeom prst="rect">
                  <a:avLst/>
                </a:prstGeom>
                <a:blipFill>
                  <a:blip r:embed="rId6"/>
                  <a:stretch>
                    <a:fillRect b="-736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46514" y="5704569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9" y="2723"/>
                  <a:ext cx="1758" cy="44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GB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  <m:e>
                          <m:d>
                            <m:dPr>
                              <m:ctrlPr>
                                <a:rPr lang="en-GB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9" y="2723"/>
                  <a:ext cx="1758" cy="446"/>
                </a:xfrm>
                <a:prstGeom prst="rect">
                  <a:avLst/>
                </a:prstGeom>
                <a:blipFill>
                  <a:blip r:embed="rId7"/>
                  <a:stretch>
                    <a:fillRect b="-736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22186"/>
                <a:ext cx="4432968" cy="132616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The diagram shows graphs with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equations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=4−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Which of the following represents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shaded area?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22186"/>
                <a:ext cx="4432968" cy="1326160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1364" b="-72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14878" y="438955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7E8C7-BF1E-49E1-B9C1-6450E1FF7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0761" y="1616041"/>
            <a:ext cx="2981202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9FCAF2-D304-4C46-A8B7-BF1DC550C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3EE17-5511-47DE-919D-01C6D6ED2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A59B7-2E58-47CD-91DF-EC063E2AEEC8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354</Words>
  <Application>Microsoft Office PowerPoint</Application>
  <PresentationFormat>On-screen Show (4:3)</PresentationFormat>
  <Paragraphs>28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Finding areas (includes parametric) (11.8)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64</cp:revision>
  <dcterms:created xsi:type="dcterms:W3CDTF">2020-04-22T14:47:14Z</dcterms:created>
  <dcterms:modified xsi:type="dcterms:W3CDTF">2020-12-30T11:30:47Z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