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4" Type="http://schemas.openxmlformats.org/officeDocument/2006/relationships/image" Target="../media/image138.png"/><Relationship Id="rId9" Type="http://schemas.openxmlformats.org/officeDocument/2006/relationships/image" Target="../media/image14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5.png"/><Relationship Id="rId5" Type="http://schemas.openxmlformats.org/officeDocument/2006/relationships/image" Target="../media/image144.png"/><Relationship Id="rId4" Type="http://schemas.openxmlformats.org/officeDocument/2006/relationships/image" Target="../media/image1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Partial fractions (11.7)</a:t>
            </a:r>
          </a:p>
        </p:txBody>
      </p:sp>
    </p:spTree>
    <p:extLst>
      <p:ext uri="{BB962C8B-B14F-4D97-AF65-F5344CB8AC3E}">
        <p14:creationId xmlns:p14="http://schemas.microsoft.com/office/powerpoint/2010/main" val="217721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8"/>
                  <a:ext cx="1733" cy="47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8"/>
                  <a:ext cx="1733" cy="478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45"/>
              <a:ext cx="1733" cy="35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dirty="0"/>
                <a:t>d) ?</a:t>
              </a:r>
              <a:endParaRPr lang="en-GB" altLang="en-US" sz="24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07"/>
                  <a:ext cx="1814" cy="44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07"/>
                  <a:ext cx="1814" cy="444"/>
                </a:xfrm>
                <a:prstGeom prst="rect">
                  <a:avLst/>
                </a:prstGeom>
                <a:blipFill>
                  <a:blip r:embed="rId5"/>
                  <a:stretch>
                    <a:fillRect b="-744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23"/>
                  <a:ext cx="1758" cy="47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23"/>
                  <a:ext cx="1758" cy="478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partial fractions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−1)(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i="1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467756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AB2694-754D-415C-9C60-5AB5A5BF5061}"/>
              </a:ext>
            </a:extLst>
          </p:cNvPr>
          <p:cNvSpPr txBox="1"/>
          <p:nvPr/>
        </p:nvSpPr>
        <p:spPr>
          <a:xfrm>
            <a:off x="3348111" y="5901982"/>
            <a:ext cx="3123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Now solve for A and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3A6A8F-2EA8-48BA-8279-BD586CE8C58E}"/>
                  </a:ext>
                </a:extLst>
              </p:cNvPr>
              <p:cNvSpPr txBox="1"/>
              <p:nvPr/>
            </p:nvSpPr>
            <p:spPr>
              <a:xfrm>
                <a:off x="3263705" y="6317770"/>
                <a:ext cx="31230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3A6A8F-2EA8-48BA-8279-BD586CE8C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705" y="6317770"/>
                <a:ext cx="3123027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5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20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  <p:bldP spid="7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96018" y="3582086"/>
            <a:ext cx="398497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91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91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96018" y="4757360"/>
            <a:ext cx="4024166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75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?</a:t>
              </a:r>
              <a:endParaRPr lang="en-GB" altLang="en-US" sz="20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263003" y="3569115"/>
            <a:ext cx="415425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9" y="2784"/>
                  <a:ext cx="156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9" y="2784"/>
                  <a:ext cx="1568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273052" y="4715938"/>
            <a:ext cx="4153505" cy="931245"/>
            <a:chOff x="2771" y="2548"/>
            <a:chExt cx="263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2771" y="2548"/>
              <a:ext cx="263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91" y="2723"/>
                  <a:ext cx="2392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91" y="2723"/>
                  <a:ext cx="2392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Hence, 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−1)(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den>
                        </m:f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8114" y="3405507"/>
            <a:ext cx="4586427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43555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8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8"/>
                  <a:ext cx="1733" cy="477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3"/>
                  <a:ext cx="1733" cy="48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3"/>
                  <a:ext cx="1733" cy="481"/>
                </a:xfrm>
                <a:prstGeom prst="rect">
                  <a:avLst/>
                </a:prstGeom>
                <a:blipFill>
                  <a:blip r:embed="rId5"/>
                  <a:stretch>
                    <a:fillRect b="-88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07"/>
                  <a:ext cx="1814" cy="4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07"/>
                  <a:ext cx="1814" cy="442"/>
                </a:xfrm>
                <a:prstGeom prst="rect">
                  <a:avLst/>
                </a:prstGeom>
                <a:blipFill>
                  <a:blip r:embed="rId6"/>
                  <a:stretch>
                    <a:fillRect b="-860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23"/>
                  <a:ext cx="1758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23"/>
                  <a:ext cx="1758" cy="477"/>
                </a:xfrm>
                <a:prstGeom prst="rect">
                  <a:avLst/>
                </a:prstGeom>
                <a:blipFill>
                  <a:blip r:embed="rId7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+mn-lt"/>
                  </a:rPr>
                  <a:t> simplifies to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52297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85960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91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91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576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3"/>
                  <a:ext cx="1733" cy="41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3"/>
                  <a:ext cx="1733" cy="413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07"/>
                  <a:ext cx="1814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07"/>
                  <a:ext cx="1814" cy="409"/>
                </a:xfrm>
                <a:prstGeom prst="rect">
                  <a:avLst/>
                </a:prstGeom>
                <a:blipFill>
                  <a:blip r:embed="rId6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54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54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>
                    <a:latin typeface="+mn-lt"/>
                  </a:rPr>
                  <a:t>Hence, evaluate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alt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num>
                          <m:den>
                            <m:r>
                              <a:rPr lang="en-GB" alt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5005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262037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317</Words>
  <Application>Microsoft Office PowerPoint</Application>
  <PresentationFormat>On-screen Show (4:3)</PresentationFormat>
  <Paragraphs>28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Partial fractions (11.7)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63</cp:revision>
  <dcterms:created xsi:type="dcterms:W3CDTF">2020-04-22T14:47:14Z</dcterms:created>
  <dcterms:modified xsi:type="dcterms:W3CDTF">2020-12-30T11:29:12Z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