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4" Type="http://schemas.openxmlformats.org/officeDocument/2006/relationships/image" Target="../media/image100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6.png"/><Relationship Id="rId5" Type="http://schemas.openxmlformats.org/officeDocument/2006/relationships/image" Target="../media/image101.png"/><Relationship Id="rId4" Type="http://schemas.openxmlformats.org/officeDocument/2006/relationships/image" Target="../media/image105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9.png"/><Relationship Id="rId5" Type="http://schemas.openxmlformats.org/officeDocument/2006/relationships/image" Target="../media/image101.png"/><Relationship Id="rId4" Type="http://schemas.openxmlformats.org/officeDocument/2006/relationships/image" Target="../media/image108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3.png"/><Relationship Id="rId5" Type="http://schemas.openxmlformats.org/officeDocument/2006/relationships/image" Target="../media/image112.png"/><Relationship Id="rId4" Type="http://schemas.openxmlformats.org/officeDocument/2006/relationships/image" Target="../media/image111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9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8.png"/><Relationship Id="rId5" Type="http://schemas.openxmlformats.org/officeDocument/2006/relationships/image" Target="../media/image117.png"/><Relationship Id="rId4" Type="http://schemas.openxmlformats.org/officeDocument/2006/relationships/image" Target="../media/image116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A276E-EF7F-4B4B-9094-EE976CF4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70797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Integration by substitution (11.5)</a:t>
            </a:r>
          </a:p>
        </p:txBody>
      </p:sp>
    </p:spTree>
    <p:extLst>
      <p:ext uri="{BB962C8B-B14F-4D97-AF65-F5344CB8AC3E}">
        <p14:creationId xmlns:p14="http://schemas.microsoft.com/office/powerpoint/2010/main" val="42630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61"/>
                  <a:ext cx="1814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61"/>
                  <a:ext cx="1814" cy="357"/>
                </a:xfrm>
                <a:prstGeom prst="rect">
                  <a:avLst/>
                </a:prstGeom>
                <a:blipFill>
                  <a:blip r:embed="rId6"/>
                  <a:stretch>
                    <a:fillRect l="-2772" t="-9211" r="-1493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What is the most appropriate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substitution for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GB" alt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alt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altLang="en-US" sz="200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GB" altLang="en-US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GB" alt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alt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a:rPr lang="en-GB" altLang="en-US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GB" altLang="en-US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alt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10000" b="-60000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93279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61"/>
                  <a:ext cx="1814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GB" altLang="en-US" sz="22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61"/>
                  <a:ext cx="1814" cy="333"/>
                </a:xfrm>
                <a:prstGeom prst="rect">
                  <a:avLst/>
                </a:prstGeom>
                <a:blipFill>
                  <a:blip r:embed="rId6"/>
                  <a:stretch>
                    <a:fillRect l="-853"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What is the most appropriate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substitution for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alt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5074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15740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61"/>
                  <a:ext cx="1814" cy="35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unc>
                            <m:funcPr>
                              <m:ctrlP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altLang="en-US" sz="2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61"/>
                  <a:ext cx="1814" cy="351"/>
                </a:xfrm>
                <a:prstGeom prst="rect">
                  <a:avLst/>
                </a:prstGeom>
                <a:blipFill>
                  <a:blip r:embed="rId6"/>
                  <a:stretch>
                    <a:fillRect t="-4054" b="-2837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What is the most appropriate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substitution for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altLang="en-US" sz="200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sSup>
                          <m:sSup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9474" b="-6052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0941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79820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altLang="en-US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61"/>
                  <a:ext cx="1814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61"/>
                  <a:ext cx="1814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sSup>
                          <m:sSup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3158" b="-4684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0941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87065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4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ec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4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61"/>
                  <a:ext cx="1814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61"/>
                  <a:ext cx="1814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ec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4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l="-879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alt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3158" b="-4684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0941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80139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78db98b4-7c56-4667-9532-fea666d1edab"/>
    <ds:schemaRef ds:uri="http://purl.org/dc/elements/1.1/"/>
    <ds:schemaRef ds:uri="00eee050-7eda-4a68-8825-514e694f5f0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372</Words>
  <Application>Microsoft Office PowerPoint</Application>
  <PresentationFormat>On-screen Show (4:3)</PresentationFormat>
  <Paragraphs>34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Integration by substitution (11.5)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61</cp:revision>
  <dcterms:created xsi:type="dcterms:W3CDTF">2020-04-22T14:47:14Z</dcterms:created>
  <dcterms:modified xsi:type="dcterms:W3CDTF">2020-12-30T11:27:13Z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