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95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859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Reverse chain rule (11.4)</a:t>
            </a:r>
          </a:p>
        </p:txBody>
      </p:sp>
    </p:spTree>
    <p:extLst>
      <p:ext uri="{BB962C8B-B14F-4D97-AF65-F5344CB8AC3E}">
        <p14:creationId xmlns:p14="http://schemas.microsoft.com/office/powerpoint/2010/main" val="405097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577"/>
                  <a:ext cx="1733" cy="63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GB" altLang="en-US" sz="27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altLang="en-US" sz="27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altLang="en-US" sz="27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+7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577"/>
                  <a:ext cx="1733" cy="639"/>
                </a:xfrm>
                <a:prstGeom prst="rect">
                  <a:avLst/>
                </a:prstGeom>
                <a:blipFill>
                  <a:blip r:embed="rId4"/>
                  <a:stretch>
                    <a:fillRect b="-740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+7)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l="-2991"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60462" cy="931246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36"/>
                  <a:ext cx="1661" cy="63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GB" altLang="en-US" sz="27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altLang="en-US" sz="27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altLang="en-US" sz="27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+7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36"/>
                  <a:ext cx="1661" cy="639"/>
                </a:xfrm>
                <a:prstGeom prst="rect">
                  <a:avLst/>
                </a:prstGeom>
                <a:blipFill>
                  <a:blip r:embed="rId6"/>
                  <a:stretch>
                    <a:fillRect b="-735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l="-3516"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+7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8858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28195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577"/>
                  <a:ext cx="1733" cy="57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70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577"/>
                  <a:ext cx="1733" cy="572"/>
                </a:xfrm>
                <a:prstGeom prst="rect">
                  <a:avLst/>
                </a:prstGeom>
                <a:blipFill>
                  <a:blip r:embed="rId4"/>
                  <a:stretch>
                    <a:fillRect b="-826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76"/>
                  <a:ext cx="1733" cy="57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7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76"/>
                  <a:ext cx="1733" cy="572"/>
                </a:xfrm>
                <a:prstGeom prst="rect">
                  <a:avLst/>
                </a:prstGeom>
                <a:blipFill>
                  <a:blip r:embed="rId5"/>
                  <a:stretch>
                    <a:fillRect b="-826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60462" cy="931246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36"/>
                  <a:ext cx="1661" cy="57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7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36"/>
                  <a:ext cx="1661" cy="572"/>
                </a:xfrm>
                <a:prstGeom prst="rect">
                  <a:avLst/>
                </a:prstGeom>
                <a:blipFill>
                  <a:blip r:embed="rId6"/>
                  <a:stretch>
                    <a:fillRect b="-81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0276" y="345656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09138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577"/>
                  <a:ext cx="1733" cy="5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700" b="0" i="0" smtClean="0">
                                      <a:latin typeface="Cambria Math" panose="02040503050406030204" pitchFamily="18" charset="0"/>
                                    </a:rPr>
                                    <m:t>co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altLang="en-US" sz="2700" i="0" smtClean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577"/>
                  <a:ext cx="1733" cy="576"/>
                </a:xfrm>
                <a:prstGeom prst="rect">
                  <a:avLst/>
                </a:prstGeom>
                <a:blipFill>
                  <a:blip r:embed="rId4"/>
                  <a:stretch>
                    <a:fillRect b="-73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76"/>
                  <a:ext cx="1733" cy="57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7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76"/>
                  <a:ext cx="1733" cy="572"/>
                </a:xfrm>
                <a:prstGeom prst="rect">
                  <a:avLst/>
                </a:prstGeom>
                <a:blipFill>
                  <a:blip r:embed="rId5"/>
                  <a:stretch>
                    <a:fillRect b="-826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60462" cy="931246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36"/>
                  <a:ext cx="1661" cy="5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7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36"/>
                  <a:ext cx="1661" cy="576"/>
                </a:xfrm>
                <a:prstGeom prst="rect">
                  <a:avLst/>
                </a:prstGeom>
                <a:blipFill>
                  <a:blip r:embed="rId6"/>
                  <a:stretch>
                    <a:fillRect b="-731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652"/>
                  <a:ext cx="1758" cy="5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7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652"/>
                  <a:ext cx="1758" cy="576"/>
                </a:xfrm>
                <a:prstGeom prst="rect">
                  <a:avLst/>
                </a:prstGeom>
                <a:blipFill>
                  <a:blip r:embed="rId7"/>
                  <a:stretch>
                    <a:fillRect b="-73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0276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71782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</TotalTime>
  <Words>297</Words>
  <Application>Microsoft Office PowerPoint</Application>
  <PresentationFormat>On-screen Show (4:3)</PresentationFormat>
  <Paragraphs>19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Reverse chain rule (11.4)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60</cp:revision>
  <dcterms:created xsi:type="dcterms:W3CDTF">2020-04-22T14:47:14Z</dcterms:created>
  <dcterms:modified xsi:type="dcterms:W3CDTF">2020-12-30T11:23:38Z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