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9" r:id="rId5"/>
    <p:sldId id="797" r:id="rId6"/>
    <p:sldId id="811" r:id="rId7"/>
    <p:sldId id="812" r:id="rId8"/>
    <p:sldId id="813" r:id="rId9"/>
    <p:sldId id="814" r:id="rId10"/>
    <p:sldId id="815" r:id="rId11"/>
    <p:sldId id="81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8248064" cy="1325563"/>
          </a:xfrm>
        </p:spPr>
        <p:txBody>
          <a:bodyPr/>
          <a:lstStyle/>
          <a:p>
            <a:pPr algn="ctr"/>
            <a:r>
              <a:rPr lang="en-GB" b="1" dirty="0"/>
              <a:t>Using trigonometric identities (11.3)</a:t>
            </a:r>
          </a:p>
        </p:txBody>
      </p:sp>
    </p:spTree>
    <p:extLst>
      <p:ext uri="{BB962C8B-B14F-4D97-AF65-F5344CB8AC3E}">
        <p14:creationId xmlns:p14="http://schemas.microsoft.com/office/powerpoint/2010/main" val="29958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9F95-F4E7-4B57-8E74-8C3F4409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3256"/>
            <a:ext cx="7886700" cy="330654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300" b="1" dirty="0">
                <a:latin typeface="+mn-lt"/>
              </a:rPr>
              <a:t>Simplify the integral!</a:t>
            </a:r>
            <a:br>
              <a:rPr lang="en-GB" sz="5300" b="1" dirty="0">
                <a:latin typeface="+mn-lt"/>
              </a:rPr>
            </a:br>
            <a:r>
              <a:rPr lang="en-GB" dirty="0">
                <a:latin typeface="+mn-lt"/>
              </a:rPr>
              <a:t>You must use your knowledge of trigonometric identities to simplify the integral into something that you know how to integrate.</a:t>
            </a:r>
          </a:p>
        </p:txBody>
      </p:sp>
    </p:spTree>
    <p:extLst>
      <p:ext uri="{BB962C8B-B14F-4D97-AF65-F5344CB8AC3E}">
        <p14:creationId xmlns:p14="http://schemas.microsoft.com/office/powerpoint/2010/main" val="89447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091083" y="1697198"/>
                <a:ext cx="4446345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083" y="1697198"/>
                <a:ext cx="4446345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2736099" y="3752540"/>
                <a:ext cx="3156312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GB" sz="3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99" y="3752540"/>
                <a:ext cx="3156312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52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797140" y="1697198"/>
                <a:ext cx="3095271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40" y="1697198"/>
                <a:ext cx="3095271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2736099" y="3752540"/>
                <a:ext cx="3903633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99" y="3752540"/>
                <a:ext cx="3903633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66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797140" y="1697198"/>
                <a:ext cx="2823145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40" y="1697198"/>
                <a:ext cx="2823145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2736099" y="3752540"/>
                <a:ext cx="4097596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cosec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func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99" y="3752540"/>
                <a:ext cx="4097596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9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797140" y="1697198"/>
                <a:ext cx="2863091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40" y="1697198"/>
                <a:ext cx="2863091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2406343" y="3615380"/>
                <a:ext cx="4331314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43" y="3615380"/>
                <a:ext cx="4331314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25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797140" y="1697198"/>
                <a:ext cx="2785891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40" y="1697198"/>
                <a:ext cx="2785891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2406343" y="3615380"/>
                <a:ext cx="4331314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43" y="3615380"/>
                <a:ext cx="4331314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7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/>
              <p:nvPr/>
            </p:nvSpPr>
            <p:spPr>
              <a:xfrm>
                <a:off x="2797140" y="1697198"/>
                <a:ext cx="2888548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⁡(2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36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88B6E31-9DA9-4130-A61E-5DD394A7C6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140" y="1697198"/>
                <a:ext cx="2888548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/>
              <p:nvPr/>
            </p:nvSpPr>
            <p:spPr>
              <a:xfrm>
                <a:off x="1628790" y="3613338"/>
                <a:ext cx="5886419" cy="1545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cose</m:t>
                              </m:r>
                              <m:sSup>
                                <m:sSup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  <m:sup>
                                  <m: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))</m:t>
                              </m:r>
                            </m:e>
                          </m:func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4A62BBC-F9EF-43C2-86DE-28D45F398F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790" y="3613338"/>
                <a:ext cx="5886419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01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269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Using trigonometric identities (11.3)</vt:lpstr>
      <vt:lpstr>Simplify the integral! You must use your knowledge of trigonometric identities to simplify the integral into something that you know how to integrate.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59</cp:revision>
  <dcterms:created xsi:type="dcterms:W3CDTF">2020-04-22T14:47:14Z</dcterms:created>
  <dcterms:modified xsi:type="dcterms:W3CDTF">2020-12-30T11:22:50Z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