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738" r:id="rId5"/>
    <p:sldId id="804" r:id="rId6"/>
    <p:sldId id="805" r:id="rId7"/>
    <p:sldId id="806" r:id="rId8"/>
    <p:sldId id="807" r:id="rId9"/>
    <p:sldId id="817" r:id="rId10"/>
    <p:sldId id="818" r:id="rId11"/>
    <p:sldId id="808" r:id="rId12"/>
    <p:sldId id="809" r:id="rId13"/>
    <p:sldId id="8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A06108-A486-4024-BE61-33C7F9A58F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433077"/>
                <a:ext cx="7886700" cy="1325563"/>
              </a:xfrm>
            </p:spPr>
            <p:txBody>
              <a:bodyPr/>
              <a:lstStyle/>
              <a:p>
                <a:pPr algn="ctr"/>
                <a:r>
                  <a:rPr lang="en-GB" b="1" dirty="0"/>
                  <a:t>Integrating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(11.2)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A06108-A486-4024-BE61-33C7F9A58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433077"/>
                <a:ext cx="78867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42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19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19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44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44"/>
                  <a:ext cx="1733" cy="309"/>
                </a:xfrm>
                <a:prstGeom prst="rect">
                  <a:avLst/>
                </a:prstGeom>
                <a:blipFill>
                  <a:blip r:embed="rId5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50" y="2718"/>
                  <a:ext cx="1754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18"/>
                  <a:ext cx="1754" cy="407"/>
                </a:xfrm>
                <a:prstGeom prst="rect">
                  <a:avLst/>
                </a:prstGeom>
                <a:blipFill>
                  <a:blip r:embed="rId6"/>
                  <a:stretch>
                    <a:fillRect b="-814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6" y="2744"/>
                  <a:ext cx="1758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6" y="2744"/>
                  <a:ext cx="1758" cy="407"/>
                </a:xfrm>
                <a:prstGeom prst="rect">
                  <a:avLst/>
                </a:prstGeom>
                <a:blipFill>
                  <a:blip r:embed="rId7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altLang="en-US" sz="2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9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05545" y="347033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3096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20"/>
                  <a:ext cx="1733" cy="5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7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altLang="en-US" sz="27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20"/>
                  <a:ext cx="1733" cy="573"/>
                </a:xfrm>
                <a:prstGeom prst="rect">
                  <a:avLst/>
                </a:prstGeom>
                <a:blipFill>
                  <a:blip r:embed="rId4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5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573"/>
                </a:xfrm>
                <a:prstGeom prst="rect">
                  <a:avLst/>
                </a:prstGeom>
                <a:blipFill>
                  <a:blip r:embed="rId5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648"/>
                  <a:ext cx="1758" cy="5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648"/>
                  <a:ext cx="1758" cy="576"/>
                </a:xfrm>
                <a:prstGeom prst="rect">
                  <a:avLst/>
                </a:prstGeom>
                <a:blipFill>
                  <a:blip r:embed="rId7"/>
                  <a:stretch>
                    <a:fillRect b="-737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73446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145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20"/>
                  <a:ext cx="1733" cy="5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700" b="0" i="1" dirty="0" smtClean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GB" altLang="en-US" sz="27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20"/>
                  <a:ext cx="1733" cy="573"/>
                </a:xfrm>
                <a:prstGeom prst="rect">
                  <a:avLst/>
                </a:prstGeom>
                <a:blipFill>
                  <a:blip r:embed="rId4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57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572"/>
                </a:xfrm>
                <a:prstGeom prst="rect">
                  <a:avLst/>
                </a:prstGeom>
                <a:blipFill>
                  <a:blip r:embed="rId5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l="-932"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648"/>
                  <a:ext cx="1758" cy="57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648"/>
                  <a:ext cx="1758" cy="572"/>
                </a:xfrm>
                <a:prstGeom prst="rect">
                  <a:avLst/>
                </a:prstGeom>
                <a:blipFill>
                  <a:blip r:embed="rId7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73446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700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83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83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4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476"/>
                </a:xfrm>
                <a:prstGeom prst="rect">
                  <a:avLst/>
                </a:prstGeom>
                <a:blipFill>
                  <a:blip r:embed="rId5"/>
                  <a:stretch>
                    <a:fillRect b="-891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blipFill>
                  <a:blip r:embed="rId6"/>
                  <a:stretch>
                    <a:fillRect l="-2331"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4"/>
                  <a:ext cx="1758" cy="4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4"/>
                  <a:ext cx="1758" cy="476"/>
                </a:xfrm>
                <a:prstGeom prst="rect">
                  <a:avLst/>
                </a:prstGeom>
                <a:blipFill>
                  <a:blip r:embed="rId7"/>
                  <a:stretch>
                    <a:fillRect b="-891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467581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4047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83"/>
                  <a:ext cx="1733" cy="4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83"/>
                  <a:ext cx="1733" cy="479"/>
                </a:xfrm>
                <a:prstGeom prst="rect">
                  <a:avLst/>
                </a:prstGeom>
                <a:blipFill>
                  <a:blip r:embed="rId4"/>
                  <a:stretch>
                    <a:fillRect b="-882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47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477"/>
                </a:xfrm>
                <a:prstGeom prst="rect">
                  <a:avLst/>
                </a:prstGeom>
                <a:blipFill>
                  <a:blip r:embed="rId5"/>
                  <a:stretch>
                    <a:fillRect b="-891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blipFill>
                  <a:blip r:embed="rId6"/>
                  <a:stretch>
                    <a:fillRect l="-2331"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4"/>
                  <a:ext cx="1758" cy="4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4"/>
                  <a:ext cx="1758" cy="476"/>
                </a:xfrm>
                <a:prstGeom prst="rect">
                  <a:avLst/>
                </a:prstGeom>
                <a:blipFill>
                  <a:blip r:embed="rId7"/>
                  <a:stretch>
                    <a:fillRect b="-891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349481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8501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20"/>
                  <a:ext cx="1733" cy="5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20"/>
                  <a:ext cx="1733" cy="573"/>
                </a:xfrm>
                <a:prstGeom prst="rect">
                  <a:avLst/>
                </a:prstGeom>
                <a:blipFill>
                  <a:blip r:embed="rId4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57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573"/>
                </a:xfrm>
                <a:prstGeom prst="rect">
                  <a:avLst/>
                </a:prstGeom>
                <a:blipFill>
                  <a:blip r:embed="rId5"/>
                  <a:stretch>
                    <a:fillRect b="-74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78" y="2685"/>
                  <a:ext cx="1661" cy="56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8" y="2685"/>
                  <a:ext cx="1661" cy="569"/>
                </a:xfrm>
                <a:prstGeom prst="rect">
                  <a:avLst/>
                </a:prstGeom>
                <a:blipFill>
                  <a:blip r:embed="rId6"/>
                  <a:stretch>
                    <a:fillRect b="-74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648"/>
                  <a:ext cx="1758" cy="5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648"/>
                  <a:ext cx="1758" cy="576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345394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276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20"/>
                  <a:ext cx="1733" cy="57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20"/>
                  <a:ext cx="1733" cy="571"/>
                </a:xfrm>
                <a:prstGeom prst="rect">
                  <a:avLst/>
                </a:prstGeom>
                <a:blipFill>
                  <a:blip r:embed="rId4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57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571"/>
                </a:xfrm>
                <a:prstGeom prst="rect">
                  <a:avLst/>
                </a:prstGeom>
                <a:blipFill>
                  <a:blip r:embed="rId5"/>
                  <a:stretch>
                    <a:fillRect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78" y="2685"/>
                  <a:ext cx="1661" cy="57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b="0" i="1" smtClean="0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8" y="2685"/>
                  <a:ext cx="1661" cy="572"/>
                </a:xfrm>
                <a:prstGeom prst="rect">
                  <a:avLst/>
                </a:prstGeom>
                <a:blipFill>
                  <a:blip r:embed="rId6"/>
                  <a:stretch>
                    <a:fillRect l="-4196" b="-74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648"/>
                  <a:ext cx="1758" cy="57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700" i="1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648"/>
                  <a:ext cx="1758" cy="571"/>
                </a:xfrm>
                <a:prstGeom prst="rect">
                  <a:avLst/>
                </a:prstGeom>
                <a:blipFill>
                  <a:blip r:embed="rId7"/>
                  <a:stretch>
                    <a:fillRect l="-661" b="-826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6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67581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628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83"/>
                  <a:ext cx="1733" cy="42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83"/>
                  <a:ext cx="1733" cy="428"/>
                </a:xfrm>
                <a:prstGeom prst="rect">
                  <a:avLst/>
                </a:prstGeom>
                <a:blipFill>
                  <a:blip r:embed="rId4"/>
                  <a:stretch>
                    <a:fillRect b="-439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85"/>
                  <a:ext cx="1733" cy="42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85"/>
                  <a:ext cx="1733" cy="428"/>
                </a:xfrm>
                <a:prstGeom prst="rect">
                  <a:avLst/>
                </a:prstGeom>
                <a:blipFill>
                  <a:blip r:embed="rId5"/>
                  <a:stretch>
                    <a:fillRect b="-555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50" y="2718"/>
                  <a:ext cx="1754" cy="42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18"/>
                  <a:ext cx="1754" cy="428"/>
                </a:xfrm>
                <a:prstGeom prst="rect">
                  <a:avLst/>
                </a:prstGeom>
                <a:blipFill>
                  <a:blip r:embed="rId6"/>
                  <a:stretch>
                    <a:fillRect l="-221" b="-439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4"/>
                  <a:ext cx="1758" cy="42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4"/>
                  <a:ext cx="1758" cy="428"/>
                </a:xfrm>
                <a:prstGeom prst="rect">
                  <a:avLst/>
                </a:prstGeom>
                <a:blipFill>
                  <a:blip r:embed="rId7"/>
                  <a:stretch>
                    <a:fillRect b="-439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7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96872" y="467581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4947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83"/>
                  <a:ext cx="1733" cy="4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83"/>
                  <a:ext cx="1733" cy="409"/>
                </a:xfrm>
                <a:prstGeom prst="rect">
                  <a:avLst/>
                </a:prstGeom>
                <a:blipFill>
                  <a:blip r:embed="rId4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44"/>
                  <a:ext cx="1733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44"/>
                  <a:ext cx="1733" cy="407"/>
                </a:xfrm>
                <a:prstGeom prst="rect">
                  <a:avLst/>
                </a:prstGeom>
                <a:blipFill>
                  <a:blip r:embed="rId5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50" y="2718"/>
                  <a:ext cx="1754" cy="4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18"/>
                  <a:ext cx="1754" cy="409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6" y="2744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m:rPr>
                          <m:sty m:val="p"/>
                        </m:rPr>
                        <a:rPr lang="en-GB" altLang="en-US" sz="200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6" y="2744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GB" alt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alt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8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04793" y="348825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7577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9FCAF2-D304-4C46-A8B7-BF1DC550C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3EE17-5511-47DE-919D-01C6D6ED2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A59B7-2E58-47CD-91DF-EC063E2AEEC8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721</Words>
  <Application>Microsoft Office PowerPoint</Application>
  <PresentationFormat>On-screen Show (4:3)</PresentationFormat>
  <Paragraphs>55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Integrating f(ax+b) (11.2)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58</cp:revision>
  <dcterms:created xsi:type="dcterms:W3CDTF">2020-04-22T14:47:14Z</dcterms:created>
  <dcterms:modified xsi:type="dcterms:W3CDTF">2020-12-30T11:19:26Z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