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37" r:id="rId5"/>
    <p:sldId id="482" r:id="rId6"/>
    <p:sldId id="799" r:id="rId7"/>
    <p:sldId id="800" r:id="rId8"/>
    <p:sldId id="801" r:id="rId9"/>
    <p:sldId id="802" r:id="rId10"/>
    <p:sldId id="80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3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0A027-FDE0-4003-93C9-8C9FB8BA4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2" y="2362738"/>
            <a:ext cx="8829675" cy="1325563"/>
          </a:xfrm>
        </p:spPr>
        <p:txBody>
          <a:bodyPr/>
          <a:lstStyle/>
          <a:p>
            <a:pPr algn="ctr"/>
            <a:r>
              <a:rPr lang="en-GB" b="1" dirty="0"/>
              <a:t>Integrating standard functions (11.1)</a:t>
            </a:r>
          </a:p>
        </p:txBody>
      </p:sp>
    </p:spTree>
    <p:extLst>
      <p:ext uri="{BB962C8B-B14F-4D97-AF65-F5344CB8AC3E}">
        <p14:creationId xmlns:p14="http://schemas.microsoft.com/office/powerpoint/2010/main" val="362232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altLang="en-US" sz="2700" b="0" i="0" dirty="0" smtClean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85"/>
                  <a:ext cx="1733" cy="55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85"/>
                  <a:ext cx="1733" cy="552"/>
                </a:xfrm>
                <a:prstGeom prst="rect">
                  <a:avLst/>
                </a:prstGeom>
                <a:blipFill>
                  <a:blip r:embed="rId5"/>
                  <a:stretch>
                    <a:fillRect l="-2350" b="-683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85"/>
                  <a:ext cx="1758" cy="52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85"/>
                  <a:ext cx="1758" cy="525"/>
                </a:xfrm>
                <a:prstGeom prst="rect">
                  <a:avLst/>
                </a:prstGeom>
                <a:blipFill>
                  <a:blip r:embed="rId7"/>
                  <a:stretch>
                    <a:fillRect l="-1322"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GB" altLang="en-US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2957" y="351258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60335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i="1" dirty="0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700" b="0" i="0" dirty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7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7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85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85"/>
                  <a:ext cx="1733" cy="527"/>
                </a:xfrm>
                <a:prstGeom prst="rect">
                  <a:avLst/>
                </a:prstGeom>
                <a:blipFill>
                  <a:blip r:embed="rId5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0" y="3622552"/>
            <a:ext cx="3120599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1" y="4785781"/>
            <a:ext cx="3120599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685"/>
                  <a:ext cx="1786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685"/>
                  <a:ext cx="1786" cy="527"/>
                </a:xfrm>
                <a:prstGeom prst="rect">
                  <a:avLst/>
                </a:prstGeom>
                <a:blipFill>
                  <a:blip r:embed="rId7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altLang="en-US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41919" y="467451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18616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700">
                              <a:latin typeface="Cambria Math" panose="02040503050406030204" pitchFamily="18" charset="0"/>
                            </a:rPr>
                            <m:t>cosec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754"/>
              <a:ext cx="1733" cy="39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700" dirty="0"/>
                <a:t>d) ?</a:t>
              </a:r>
              <a:endParaRPr lang="en-GB" altLang="en-US" sz="27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0" y="3622552"/>
            <a:ext cx="3120599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5"/>
                  <a:stretch>
                    <a:fillRect l="-1279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1" y="4785781"/>
            <a:ext cx="3120599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6" y="2709"/>
                  <a:ext cx="178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6" y="2709"/>
                  <a:ext cx="1786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GB" altLang="en-US" sz="24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41919" y="3580924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95506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cot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54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54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0" y="3622552"/>
            <a:ext cx="3120599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1" y="4785781"/>
            <a:ext cx="3120599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6" y="2709"/>
                  <a:ext cx="178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6" y="2709"/>
                  <a:ext cx="1786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400" b="0" i="0" smtClean="0">
                                  <a:latin typeface="Cambria Math" panose="02040503050406030204" pitchFamily="18" charset="0"/>
                                </a:rPr>
                                <m:t>cosec</m:t>
                              </m:r>
                            </m:e>
                            <m:sup>
                              <m:r>
                                <a:rPr lang="en-GB" altLang="en-US" sz="24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53630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20818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cosec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54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54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0" y="3622552"/>
            <a:ext cx="3120599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cosec</m:t>
                      </m:r>
                      <m:d>
                        <m:d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l="-1279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1" y="4785781"/>
            <a:ext cx="3120599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6" y="2709"/>
                  <a:ext cx="178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cot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6" y="2709"/>
                  <a:ext cx="1786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GB" altLang="en-US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altLang="en-US" sz="2400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GB" alt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den>
                          </m:f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24717" y="345279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78245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6" y="3610507"/>
            <a:ext cx="3027805" cy="931244"/>
            <a:chOff x="3161" y="2537"/>
            <a:chExt cx="1842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42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75" y="2664"/>
                  <a:ext cx="1814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GB" altLang="en-US" sz="270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75" y="2664"/>
                  <a:ext cx="1814" cy="393"/>
                </a:xfrm>
                <a:prstGeom prst="rect">
                  <a:avLst/>
                </a:prstGeom>
                <a:blipFill>
                  <a:blip r:embed="rId4"/>
                  <a:stretch>
                    <a:fillRect l="-2245" t="-1071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54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54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0" y="3622552"/>
            <a:ext cx="3120599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8" y="2688"/>
                  <a:ext cx="1661" cy="57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8" y="2688"/>
                  <a:ext cx="1661" cy="571"/>
                </a:xfrm>
                <a:prstGeom prst="rect">
                  <a:avLst/>
                </a:prstGeom>
                <a:blipFill>
                  <a:blip r:embed="rId6"/>
                  <a:stretch>
                    <a:fillRect l="-3412" b="-81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1" y="4785781"/>
            <a:ext cx="3120599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5" y="2644"/>
                  <a:ext cx="1786" cy="57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5" y="2644"/>
                  <a:ext cx="1786" cy="571"/>
                </a:xfrm>
                <a:prstGeom prst="rect">
                  <a:avLst/>
                </a:prstGeom>
                <a:blipFill>
                  <a:blip r:embed="rId7"/>
                  <a:stretch>
                    <a:fillRect l="-1786" b="-826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en-US" sz="2400" b="0" i="0" smtClean="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6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41919" y="350675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14834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9FCAF2-D304-4C46-A8B7-BF1DC550C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3EE17-5511-47DE-919D-01C6D6ED23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AA59B7-2E58-47CD-91DF-EC063E2AEEC8}">
  <ds:schemaRefs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395</Words>
  <Application>Microsoft Office PowerPoint</Application>
  <PresentationFormat>On-screen Show (4:3)</PresentationFormat>
  <Paragraphs>37</Paragraphs>
  <Slides>7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Integrating standard functions (11.1)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57</cp:revision>
  <dcterms:created xsi:type="dcterms:W3CDTF">2020-04-22T14:47:14Z</dcterms:created>
  <dcterms:modified xsi:type="dcterms:W3CDTF">2020-12-30T11:18:42Z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