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256" r:id="rId2"/>
    <p:sldId id="257" r:id="rId3"/>
    <p:sldId id="351" r:id="rId4"/>
    <p:sldId id="348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52" r:id="rId14"/>
    <p:sldId id="380" r:id="rId15"/>
    <p:sldId id="353" r:id="rId16"/>
    <p:sldId id="381" r:id="rId17"/>
    <p:sldId id="382" r:id="rId18"/>
    <p:sldId id="383" r:id="rId19"/>
    <p:sldId id="384" r:id="rId20"/>
    <p:sldId id="354" r:id="rId21"/>
    <p:sldId id="355" r:id="rId22"/>
    <p:sldId id="385" r:id="rId23"/>
    <p:sldId id="386" r:id="rId24"/>
    <p:sldId id="387" r:id="rId25"/>
    <p:sldId id="388" r:id="rId26"/>
    <p:sldId id="356" r:id="rId27"/>
    <p:sldId id="357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400" r:id="rId39"/>
    <p:sldId id="399" r:id="rId40"/>
    <p:sldId id="401" r:id="rId41"/>
    <p:sldId id="402" r:id="rId42"/>
    <p:sldId id="358" r:id="rId43"/>
    <p:sldId id="359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360" r:id="rId58"/>
    <p:sldId id="361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423" r:id="rId67"/>
    <p:sldId id="362" r:id="rId68"/>
    <p:sldId id="424" r:id="rId69"/>
    <p:sldId id="425" r:id="rId70"/>
    <p:sldId id="426" r:id="rId71"/>
    <p:sldId id="427" r:id="rId72"/>
    <p:sldId id="428" r:id="rId73"/>
    <p:sldId id="364" r:id="rId74"/>
    <p:sldId id="365" r:id="rId75"/>
    <p:sldId id="439" r:id="rId76"/>
    <p:sldId id="440" r:id="rId77"/>
    <p:sldId id="366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437" r:id="rId87"/>
    <p:sldId id="438" r:id="rId88"/>
    <p:sldId id="368" r:id="rId89"/>
    <p:sldId id="369" r:id="rId90"/>
    <p:sldId id="441" r:id="rId91"/>
    <p:sldId id="442" r:id="rId92"/>
    <p:sldId id="443" r:id="rId93"/>
    <p:sldId id="444" r:id="rId94"/>
    <p:sldId id="447" r:id="rId95"/>
    <p:sldId id="370" r:id="rId96"/>
    <p:sldId id="371" r:id="rId97"/>
    <p:sldId id="449" r:id="rId98"/>
    <p:sldId id="450" r:id="rId99"/>
    <p:sldId id="451" r:id="rId100"/>
    <p:sldId id="452" r:id="rId101"/>
    <p:sldId id="448" r:id="rId102"/>
    <p:sldId id="453" r:id="rId103"/>
    <p:sldId id="454" r:id="rId104"/>
    <p:sldId id="455" r:id="rId105"/>
    <p:sldId id="456" r:id="rId106"/>
    <p:sldId id="457" r:id="rId107"/>
    <p:sldId id="458" r:id="rId108"/>
    <p:sldId id="459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CC0000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3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7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2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8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5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1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3" Type="http://schemas.openxmlformats.org/officeDocument/2006/relationships/image" Target="../media/image658.png"/><Relationship Id="rId7" Type="http://schemas.openxmlformats.org/officeDocument/2006/relationships/image" Target="../media/image662.png"/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5" Type="http://schemas.openxmlformats.org/officeDocument/2006/relationships/image" Target="../media/image660.png"/><Relationship Id="rId4" Type="http://schemas.openxmlformats.org/officeDocument/2006/relationships/image" Target="../media/image65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png"/><Relationship Id="rId13" Type="http://schemas.openxmlformats.org/officeDocument/2006/relationships/image" Target="../media/image660.png"/><Relationship Id="rId3" Type="http://schemas.openxmlformats.org/officeDocument/2006/relationships/image" Target="../media/image658.png"/><Relationship Id="rId7" Type="http://schemas.openxmlformats.org/officeDocument/2006/relationships/image" Target="../media/image667.png"/><Relationship Id="rId12" Type="http://schemas.openxmlformats.org/officeDocument/2006/relationships/image" Target="../media/image659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6.png"/><Relationship Id="rId11" Type="http://schemas.openxmlformats.org/officeDocument/2006/relationships/image" Target="../media/image671.png"/><Relationship Id="rId5" Type="http://schemas.openxmlformats.org/officeDocument/2006/relationships/image" Target="../media/image665.png"/><Relationship Id="rId15" Type="http://schemas.openxmlformats.org/officeDocument/2006/relationships/image" Target="../media/image662.png"/><Relationship Id="rId10" Type="http://schemas.openxmlformats.org/officeDocument/2006/relationships/image" Target="../media/image670.png"/><Relationship Id="rId4" Type="http://schemas.openxmlformats.org/officeDocument/2006/relationships/image" Target="../media/image663.png"/><Relationship Id="rId9" Type="http://schemas.openxmlformats.org/officeDocument/2006/relationships/image" Target="../media/image669.png"/><Relationship Id="rId14" Type="http://schemas.openxmlformats.org/officeDocument/2006/relationships/image" Target="../media/image661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4.png"/><Relationship Id="rId13" Type="http://schemas.openxmlformats.org/officeDocument/2006/relationships/image" Target="../media/image679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7" Type="http://schemas.openxmlformats.org/officeDocument/2006/relationships/image" Target="../media/image673.png"/><Relationship Id="rId12" Type="http://schemas.openxmlformats.org/officeDocument/2006/relationships/image" Target="../media/image678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2.png"/><Relationship Id="rId11" Type="http://schemas.openxmlformats.org/officeDocument/2006/relationships/image" Target="../media/image677.png"/><Relationship Id="rId5" Type="http://schemas.openxmlformats.org/officeDocument/2006/relationships/image" Target="../media/image671.png"/><Relationship Id="rId15" Type="http://schemas.openxmlformats.org/officeDocument/2006/relationships/image" Target="../media/image681.png"/><Relationship Id="rId10" Type="http://schemas.openxmlformats.org/officeDocument/2006/relationships/image" Target="../media/image676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75.png"/><Relationship Id="rId14" Type="http://schemas.openxmlformats.org/officeDocument/2006/relationships/image" Target="../media/image68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3.png"/><Relationship Id="rId13" Type="http://schemas.openxmlformats.org/officeDocument/2006/relationships/image" Target="../media/image688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21" Type="http://schemas.openxmlformats.org/officeDocument/2006/relationships/image" Target="../media/image692.png"/><Relationship Id="rId7" Type="http://schemas.openxmlformats.org/officeDocument/2006/relationships/image" Target="../media/image682.png"/><Relationship Id="rId12" Type="http://schemas.openxmlformats.org/officeDocument/2006/relationships/image" Target="../media/image687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20" Type="http://schemas.openxmlformats.org/officeDocument/2006/relationships/image" Target="../media/image6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9.png"/><Relationship Id="rId11" Type="http://schemas.openxmlformats.org/officeDocument/2006/relationships/image" Target="../media/image686.png"/><Relationship Id="rId5" Type="http://schemas.openxmlformats.org/officeDocument/2006/relationships/image" Target="../media/image671.png"/><Relationship Id="rId15" Type="http://schemas.openxmlformats.org/officeDocument/2006/relationships/image" Target="../media/image690.png"/><Relationship Id="rId10" Type="http://schemas.openxmlformats.org/officeDocument/2006/relationships/image" Target="../media/image685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84.png"/><Relationship Id="rId14" Type="http://schemas.openxmlformats.org/officeDocument/2006/relationships/image" Target="../media/image68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9.png"/><Relationship Id="rId13" Type="http://schemas.openxmlformats.org/officeDocument/2006/relationships/image" Target="../media/image704.png"/><Relationship Id="rId3" Type="http://schemas.openxmlformats.org/officeDocument/2006/relationships/image" Target="../media/image694.png"/><Relationship Id="rId7" Type="http://schemas.openxmlformats.org/officeDocument/2006/relationships/image" Target="../media/image698.png"/><Relationship Id="rId12" Type="http://schemas.openxmlformats.org/officeDocument/2006/relationships/image" Target="../media/image703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7.png"/><Relationship Id="rId11" Type="http://schemas.openxmlformats.org/officeDocument/2006/relationships/image" Target="../media/image702.png"/><Relationship Id="rId5" Type="http://schemas.openxmlformats.org/officeDocument/2006/relationships/image" Target="../media/image696.png"/><Relationship Id="rId15" Type="http://schemas.openxmlformats.org/officeDocument/2006/relationships/image" Target="../media/image706.png"/><Relationship Id="rId10" Type="http://schemas.openxmlformats.org/officeDocument/2006/relationships/image" Target="../media/image701.png"/><Relationship Id="rId4" Type="http://schemas.openxmlformats.org/officeDocument/2006/relationships/image" Target="../media/image695.png"/><Relationship Id="rId9" Type="http://schemas.openxmlformats.org/officeDocument/2006/relationships/image" Target="../media/image700.png"/><Relationship Id="rId14" Type="http://schemas.openxmlformats.org/officeDocument/2006/relationships/image" Target="../media/image70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png"/><Relationship Id="rId7" Type="http://schemas.openxmlformats.org/officeDocument/2006/relationships/image" Target="../media/image711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9.png"/><Relationship Id="rId4" Type="http://schemas.openxmlformats.org/officeDocument/2006/relationships/image" Target="../media/image708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png"/><Relationship Id="rId13" Type="http://schemas.openxmlformats.org/officeDocument/2006/relationships/image" Target="../media/image723.png"/><Relationship Id="rId18" Type="http://schemas.openxmlformats.org/officeDocument/2006/relationships/image" Target="../media/image728.png"/><Relationship Id="rId3" Type="http://schemas.openxmlformats.org/officeDocument/2006/relationships/image" Target="../media/image713.png"/><Relationship Id="rId7" Type="http://schemas.openxmlformats.org/officeDocument/2006/relationships/image" Target="../media/image717.png"/><Relationship Id="rId12" Type="http://schemas.openxmlformats.org/officeDocument/2006/relationships/image" Target="../media/image722.png"/><Relationship Id="rId17" Type="http://schemas.openxmlformats.org/officeDocument/2006/relationships/image" Target="../media/image727.png"/><Relationship Id="rId2" Type="http://schemas.openxmlformats.org/officeDocument/2006/relationships/image" Target="../media/image712.png"/><Relationship Id="rId16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6.png"/><Relationship Id="rId11" Type="http://schemas.openxmlformats.org/officeDocument/2006/relationships/image" Target="../media/image721.png"/><Relationship Id="rId5" Type="http://schemas.openxmlformats.org/officeDocument/2006/relationships/image" Target="../media/image715.png"/><Relationship Id="rId15" Type="http://schemas.openxmlformats.org/officeDocument/2006/relationships/image" Target="../media/image725.png"/><Relationship Id="rId10" Type="http://schemas.openxmlformats.org/officeDocument/2006/relationships/image" Target="../media/image720.png"/><Relationship Id="rId4" Type="http://schemas.openxmlformats.org/officeDocument/2006/relationships/image" Target="../media/image714.png"/><Relationship Id="rId9" Type="http://schemas.openxmlformats.org/officeDocument/2006/relationships/image" Target="../media/image719.png"/><Relationship Id="rId14" Type="http://schemas.openxmlformats.org/officeDocument/2006/relationships/image" Target="../media/image72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4.png"/><Relationship Id="rId3" Type="http://schemas.openxmlformats.org/officeDocument/2006/relationships/image" Target="../media/image729.png"/><Relationship Id="rId7" Type="http://schemas.openxmlformats.org/officeDocument/2006/relationships/image" Target="../media/image733.png"/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2.png"/><Relationship Id="rId5" Type="http://schemas.openxmlformats.org/officeDocument/2006/relationships/image" Target="../media/image731.png"/><Relationship Id="rId4" Type="http://schemas.openxmlformats.org/officeDocument/2006/relationships/image" Target="../media/image730.png"/><Relationship Id="rId9" Type="http://schemas.openxmlformats.org/officeDocument/2006/relationships/image" Target="../media/image7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5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80.png"/><Relationship Id="rId5" Type="http://schemas.openxmlformats.org/officeDocument/2006/relationships/image" Target="../media/image54.png"/><Relationship Id="rId10" Type="http://schemas.openxmlformats.org/officeDocument/2006/relationships/image" Target="../media/image79.png"/><Relationship Id="rId4" Type="http://schemas.openxmlformats.org/officeDocument/2006/relationships/image" Target="../media/image5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43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87.png"/><Relationship Id="rId12" Type="http://schemas.openxmlformats.org/officeDocument/2006/relationships/image" Target="../media/image102.png"/><Relationship Id="rId17" Type="http://schemas.openxmlformats.org/officeDocument/2006/relationships/image" Target="../media/image106.png"/><Relationship Id="rId2" Type="http://schemas.openxmlformats.org/officeDocument/2006/relationships/image" Target="../media/image97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43.png"/><Relationship Id="rId9" Type="http://schemas.openxmlformats.org/officeDocument/2006/relationships/image" Target="../media/image9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87.png"/><Relationship Id="rId12" Type="http://schemas.openxmlformats.org/officeDocument/2006/relationships/image" Target="../media/image111.pn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13.png"/><Relationship Id="rId10" Type="http://schemas.openxmlformats.org/officeDocument/2006/relationships/image" Target="../media/image110.png"/><Relationship Id="rId4" Type="http://schemas.openxmlformats.org/officeDocument/2006/relationships/image" Target="../media/image43.png"/><Relationship Id="rId9" Type="http://schemas.openxmlformats.org/officeDocument/2006/relationships/image" Target="../media/image109.png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1.png"/><Relationship Id="rId5" Type="http://schemas.openxmlformats.org/officeDocument/2006/relationships/image" Target="../media/image86.png"/><Relationship Id="rId10" Type="http://schemas.openxmlformats.org/officeDocument/2006/relationships/image" Target="../media/image120.png"/><Relationship Id="rId4" Type="http://schemas.openxmlformats.org/officeDocument/2006/relationships/image" Target="../media/image85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12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6.png"/><Relationship Id="rId5" Type="http://schemas.openxmlformats.org/officeDocument/2006/relationships/image" Target="../media/image86.png"/><Relationship Id="rId10" Type="http://schemas.openxmlformats.org/officeDocument/2006/relationships/image" Target="../media/image125.png"/><Relationship Id="rId4" Type="http://schemas.openxmlformats.org/officeDocument/2006/relationships/image" Target="../media/image85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43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43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4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2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3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8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81.png"/><Relationship Id="rId5" Type="http://schemas.openxmlformats.org/officeDocument/2006/relationships/image" Target="../media/image168.png"/><Relationship Id="rId10" Type="http://schemas.openxmlformats.org/officeDocument/2006/relationships/image" Target="../media/image180.png"/><Relationship Id="rId4" Type="http://schemas.openxmlformats.org/officeDocument/2006/relationships/image" Target="../media/image167.png"/><Relationship Id="rId9" Type="http://schemas.openxmlformats.org/officeDocument/2006/relationships/image" Target="../media/image1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43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43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2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92.png"/><Relationship Id="rId7" Type="http://schemas.openxmlformats.org/officeDocument/2006/relationships/image" Target="../media/image2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6.png"/><Relationship Id="rId5" Type="http://schemas.openxmlformats.org/officeDocument/2006/relationships/image" Target="../media/image209.png"/><Relationship Id="rId10" Type="http://schemas.openxmlformats.org/officeDocument/2006/relationships/image" Target="../media/image215.png"/><Relationship Id="rId4" Type="http://schemas.openxmlformats.org/officeDocument/2006/relationships/image" Target="../media/image193.png"/><Relationship Id="rId9" Type="http://schemas.openxmlformats.org/officeDocument/2006/relationships/image" Target="../media/image2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92.png"/><Relationship Id="rId7" Type="http://schemas.openxmlformats.org/officeDocument/2006/relationships/image" Target="../media/image2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21.png"/><Relationship Id="rId5" Type="http://schemas.openxmlformats.org/officeDocument/2006/relationships/image" Target="../media/image209.png"/><Relationship Id="rId10" Type="http://schemas.openxmlformats.org/officeDocument/2006/relationships/image" Target="../media/image220.png"/><Relationship Id="rId4" Type="http://schemas.openxmlformats.org/officeDocument/2006/relationships/image" Target="../media/image193.png"/><Relationship Id="rId9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48.png"/><Relationship Id="rId7" Type="http://schemas.openxmlformats.org/officeDocument/2006/relationships/image" Target="../media/image2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48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image" Target="../media/image284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Relationship Id="rId14" Type="http://schemas.openxmlformats.org/officeDocument/2006/relationships/image" Target="../media/image2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10" Type="http://schemas.openxmlformats.org/officeDocument/2006/relationships/image" Target="../media/image296.png"/><Relationship Id="rId19" Type="http://schemas.openxmlformats.org/officeDocument/2006/relationships/image" Target="../media/image305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307.png"/><Relationship Id="rId12" Type="http://schemas.openxmlformats.org/officeDocument/2006/relationships/image" Target="../media/image284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311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310.png"/><Relationship Id="rId4" Type="http://schemas.openxmlformats.org/officeDocument/2006/relationships/image" Target="../media/image276.png"/><Relationship Id="rId9" Type="http://schemas.openxmlformats.org/officeDocument/2006/relationships/image" Target="../media/image309.png"/><Relationship Id="rId14" Type="http://schemas.openxmlformats.org/officeDocument/2006/relationships/image" Target="../media/image2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2.png"/><Relationship Id="rId18" Type="http://schemas.openxmlformats.org/officeDocument/2006/relationships/image" Target="../media/image327.png"/><Relationship Id="rId3" Type="http://schemas.openxmlformats.org/officeDocument/2006/relationships/image" Target="../media/image313.png"/><Relationship Id="rId21" Type="http://schemas.openxmlformats.org/officeDocument/2006/relationships/image" Target="../media/image330.png"/><Relationship Id="rId7" Type="http://schemas.openxmlformats.org/officeDocument/2006/relationships/image" Target="../media/image317.png"/><Relationship Id="rId12" Type="http://schemas.openxmlformats.org/officeDocument/2006/relationships/image" Target="../media/image321.png"/><Relationship Id="rId17" Type="http://schemas.openxmlformats.org/officeDocument/2006/relationships/image" Target="../media/image326.png"/><Relationship Id="rId2" Type="http://schemas.openxmlformats.org/officeDocument/2006/relationships/image" Target="../media/image312.png"/><Relationship Id="rId16" Type="http://schemas.openxmlformats.org/officeDocument/2006/relationships/image" Target="../media/image325.png"/><Relationship Id="rId20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297.png"/><Relationship Id="rId5" Type="http://schemas.openxmlformats.org/officeDocument/2006/relationships/image" Target="../media/image315.png"/><Relationship Id="rId15" Type="http://schemas.openxmlformats.org/officeDocument/2006/relationships/image" Target="../media/image324.png"/><Relationship Id="rId10" Type="http://schemas.openxmlformats.org/officeDocument/2006/relationships/image" Target="../media/image320.png"/><Relationship Id="rId19" Type="http://schemas.openxmlformats.org/officeDocument/2006/relationships/image" Target="../media/image328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Relationship Id="rId14" Type="http://schemas.openxmlformats.org/officeDocument/2006/relationships/image" Target="../media/image323.png"/><Relationship Id="rId22" Type="http://schemas.openxmlformats.org/officeDocument/2006/relationships/image" Target="../media/image3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3.png"/><Relationship Id="rId7" Type="http://schemas.openxmlformats.org/officeDocument/2006/relationships/image" Target="../media/image284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2" Type="http://schemas.openxmlformats.org/officeDocument/2006/relationships/image" Target="../media/image350.png"/><Relationship Id="rId1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10" Type="http://schemas.openxmlformats.org/officeDocument/2006/relationships/image" Target="../media/image36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284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0" Type="http://schemas.openxmlformats.org/officeDocument/2006/relationships/image" Target="../media/image382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13" Type="http://schemas.openxmlformats.org/officeDocument/2006/relationships/image" Target="../media/image391.png"/><Relationship Id="rId3" Type="http://schemas.openxmlformats.org/officeDocument/2006/relationships/image" Target="../media/image375.png"/><Relationship Id="rId7" Type="http://schemas.openxmlformats.org/officeDocument/2006/relationships/image" Target="../media/image385.png"/><Relationship Id="rId12" Type="http://schemas.openxmlformats.org/officeDocument/2006/relationships/image" Target="../media/image390.png"/><Relationship Id="rId2" Type="http://schemas.openxmlformats.org/officeDocument/2006/relationships/image" Target="../media/image374.png"/><Relationship Id="rId16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11" Type="http://schemas.openxmlformats.org/officeDocument/2006/relationships/image" Target="../media/image389.png"/><Relationship Id="rId5" Type="http://schemas.openxmlformats.org/officeDocument/2006/relationships/image" Target="../media/image377.png"/><Relationship Id="rId15" Type="http://schemas.openxmlformats.org/officeDocument/2006/relationships/image" Target="../media/image393.png"/><Relationship Id="rId10" Type="http://schemas.openxmlformats.org/officeDocument/2006/relationships/image" Target="../media/image388.png"/><Relationship Id="rId4" Type="http://schemas.openxmlformats.org/officeDocument/2006/relationships/image" Target="../media/image376.png"/><Relationship Id="rId9" Type="http://schemas.openxmlformats.org/officeDocument/2006/relationships/image" Target="../media/image387.png"/><Relationship Id="rId14" Type="http://schemas.openxmlformats.org/officeDocument/2006/relationships/image" Target="../media/image3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3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05.png"/><Relationship Id="rId10" Type="http://schemas.openxmlformats.org/officeDocument/2006/relationships/image" Target="../media/image415.png"/><Relationship Id="rId4" Type="http://schemas.openxmlformats.org/officeDocument/2006/relationships/image" Target="../media/image404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21.png"/><Relationship Id="rId7" Type="http://schemas.openxmlformats.org/officeDocument/2006/relationships/image" Target="../media/image42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5" Type="http://schemas.openxmlformats.org/officeDocument/2006/relationships/image" Target="../media/image423.png"/><Relationship Id="rId4" Type="http://schemas.openxmlformats.org/officeDocument/2006/relationships/image" Target="../media/image4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9.png"/><Relationship Id="rId4" Type="http://schemas.openxmlformats.org/officeDocument/2006/relationships/image" Target="../media/image4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3" Type="http://schemas.openxmlformats.org/officeDocument/2006/relationships/image" Target="../media/image426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image" Target="../media/image444.png"/><Relationship Id="rId2" Type="http://schemas.openxmlformats.org/officeDocument/2006/relationships/image" Target="../media/image430.png"/><Relationship Id="rId16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55.png"/><Relationship Id="rId3" Type="http://schemas.openxmlformats.org/officeDocument/2006/relationships/image" Target="../media/image426.png"/><Relationship Id="rId7" Type="http://schemas.openxmlformats.org/officeDocument/2006/relationships/image" Target="../media/image449.png"/><Relationship Id="rId12" Type="http://schemas.openxmlformats.org/officeDocument/2006/relationships/image" Target="../media/image454.png"/><Relationship Id="rId2" Type="http://schemas.openxmlformats.org/officeDocument/2006/relationships/image" Target="../media/image445.png"/><Relationship Id="rId16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8.png"/><Relationship Id="rId11" Type="http://schemas.openxmlformats.org/officeDocument/2006/relationships/image" Target="../media/image453.png"/><Relationship Id="rId5" Type="http://schemas.openxmlformats.org/officeDocument/2006/relationships/image" Target="../media/image447.png"/><Relationship Id="rId15" Type="http://schemas.openxmlformats.org/officeDocument/2006/relationships/image" Target="../media/image457.png"/><Relationship Id="rId10" Type="http://schemas.openxmlformats.org/officeDocument/2006/relationships/image" Target="../media/image452.png"/><Relationship Id="rId4" Type="http://schemas.openxmlformats.org/officeDocument/2006/relationships/image" Target="../media/image446.png"/><Relationship Id="rId9" Type="http://schemas.openxmlformats.org/officeDocument/2006/relationships/image" Target="../media/image451.png"/><Relationship Id="rId14" Type="http://schemas.openxmlformats.org/officeDocument/2006/relationships/image" Target="../media/image4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13" Type="http://schemas.openxmlformats.org/officeDocument/2006/relationships/image" Target="../media/image469.png"/><Relationship Id="rId3" Type="http://schemas.openxmlformats.org/officeDocument/2006/relationships/image" Target="../media/image426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26.png"/><Relationship Id="rId7" Type="http://schemas.openxmlformats.org/officeDocument/2006/relationships/image" Target="../media/image475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59.png"/><Relationship Id="rId16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4.png"/><Relationship Id="rId11" Type="http://schemas.openxmlformats.org/officeDocument/2006/relationships/image" Target="../media/image479.png"/><Relationship Id="rId5" Type="http://schemas.openxmlformats.org/officeDocument/2006/relationships/image" Target="../media/image473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4" Type="http://schemas.openxmlformats.org/officeDocument/2006/relationships/image" Target="../media/image472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26.png"/><Relationship Id="rId7" Type="http://schemas.openxmlformats.org/officeDocument/2006/relationships/image" Target="../media/image48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8.png"/><Relationship Id="rId5" Type="http://schemas.openxmlformats.org/officeDocument/2006/relationships/image" Target="../media/image486.png"/><Relationship Id="rId10" Type="http://schemas.openxmlformats.org/officeDocument/2006/relationships/image" Target="../media/image492.png"/><Relationship Id="rId4" Type="http://schemas.openxmlformats.org/officeDocument/2006/relationships/image" Target="../media/image487.png"/><Relationship Id="rId9" Type="http://schemas.openxmlformats.org/officeDocument/2006/relationships/image" Target="../media/image4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3" Type="http://schemas.openxmlformats.org/officeDocument/2006/relationships/image" Target="../media/image494.png"/><Relationship Id="rId7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image" Target="../media/image507.png"/><Relationship Id="rId2" Type="http://schemas.openxmlformats.org/officeDocument/2006/relationships/image" Target="../media/image493.png"/><Relationship Id="rId16" Type="http://schemas.openxmlformats.org/officeDocument/2006/relationships/image" Target="../media/image5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501.png"/><Relationship Id="rId5" Type="http://schemas.openxmlformats.org/officeDocument/2006/relationships/image" Target="../media/image496.png"/><Relationship Id="rId15" Type="http://schemas.openxmlformats.org/officeDocument/2006/relationships/image" Target="../media/image505.png"/><Relationship Id="rId10" Type="http://schemas.openxmlformats.org/officeDocument/2006/relationships/image" Target="../media/image500.png"/><Relationship Id="rId4" Type="http://schemas.openxmlformats.org/officeDocument/2006/relationships/image" Target="../media/image495.png"/><Relationship Id="rId9" Type="http://schemas.openxmlformats.org/officeDocument/2006/relationships/image" Target="../media/image499.png"/><Relationship Id="rId14" Type="http://schemas.openxmlformats.org/officeDocument/2006/relationships/image" Target="../media/image50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26.png"/><Relationship Id="rId7" Type="http://schemas.openxmlformats.org/officeDocument/2006/relationships/image" Target="../media/image510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9.png"/><Relationship Id="rId11" Type="http://schemas.openxmlformats.org/officeDocument/2006/relationships/image" Target="../media/image514.png"/><Relationship Id="rId5" Type="http://schemas.openxmlformats.org/officeDocument/2006/relationships/image" Target="../media/image508.png"/><Relationship Id="rId10" Type="http://schemas.openxmlformats.org/officeDocument/2006/relationships/image" Target="../media/image513.png"/><Relationship Id="rId4" Type="http://schemas.openxmlformats.org/officeDocument/2006/relationships/image" Target="../media/image507.png"/><Relationship Id="rId9" Type="http://schemas.openxmlformats.org/officeDocument/2006/relationships/image" Target="../media/image5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image" Target="../media/image1440.png"/><Relationship Id="rId18" Type="http://schemas.openxmlformats.org/officeDocument/2006/relationships/image" Target="../media/image1490.png"/><Relationship Id="rId3" Type="http://schemas.openxmlformats.org/officeDocument/2006/relationships/image" Target="../media/image515.png"/><Relationship Id="rId7" Type="http://schemas.openxmlformats.org/officeDocument/2006/relationships/image" Target="../media/image1380.png"/><Relationship Id="rId12" Type="http://schemas.openxmlformats.org/officeDocument/2006/relationships/image" Target="../media/image1430.png"/><Relationship Id="rId17" Type="http://schemas.openxmlformats.org/officeDocument/2006/relationships/image" Target="../media/image14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70.png"/><Relationship Id="rId20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11" Type="http://schemas.openxmlformats.org/officeDocument/2006/relationships/image" Target="../media/image1420.png"/><Relationship Id="rId5" Type="http://schemas.openxmlformats.org/officeDocument/2006/relationships/image" Target="../media/image1360.png"/><Relationship Id="rId15" Type="http://schemas.openxmlformats.org/officeDocument/2006/relationships/image" Target="../media/image1460.png"/><Relationship Id="rId10" Type="http://schemas.openxmlformats.org/officeDocument/2006/relationships/image" Target="../media/image1410.png"/><Relationship Id="rId19" Type="http://schemas.openxmlformats.org/officeDocument/2006/relationships/image" Target="../media/image1500.png"/><Relationship Id="rId4" Type="http://schemas.openxmlformats.org/officeDocument/2006/relationships/image" Target="../media/image1350.png"/><Relationship Id="rId9" Type="http://schemas.openxmlformats.org/officeDocument/2006/relationships/image" Target="../media/image1400.png"/><Relationship Id="rId14" Type="http://schemas.openxmlformats.org/officeDocument/2006/relationships/image" Target="../media/image145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516.png"/><Relationship Id="rId3" Type="http://schemas.openxmlformats.org/officeDocument/2006/relationships/image" Target="../media/image515.png"/><Relationship Id="rId12" Type="http://schemas.openxmlformats.org/officeDocument/2006/relationships/image" Target="../media/image5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9.png"/><Relationship Id="rId11" Type="http://schemas.openxmlformats.org/officeDocument/2006/relationships/image" Target="../media/image520.png"/><Relationship Id="rId5" Type="http://schemas.openxmlformats.org/officeDocument/2006/relationships/image" Target="../media/image518.png"/><Relationship Id="rId10" Type="http://schemas.openxmlformats.org/officeDocument/2006/relationships/image" Target="../media/image1570.png"/><Relationship Id="rId4" Type="http://schemas.openxmlformats.org/officeDocument/2006/relationships/image" Target="../media/image517.png"/><Relationship Id="rId9" Type="http://schemas.openxmlformats.org/officeDocument/2006/relationships/image" Target="../media/image15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00.png"/><Relationship Id="rId3" Type="http://schemas.openxmlformats.org/officeDocument/2006/relationships/image" Target="../media/image522.png"/><Relationship Id="rId7" Type="http://schemas.openxmlformats.org/officeDocument/2006/relationships/image" Target="../media/image1640.png"/><Relationship Id="rId12" Type="http://schemas.openxmlformats.org/officeDocument/2006/relationships/image" Target="../media/image169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5" Type="http://schemas.openxmlformats.org/officeDocument/2006/relationships/image" Target="../media/image1620.png"/><Relationship Id="rId15" Type="http://schemas.openxmlformats.org/officeDocument/2006/relationships/image" Target="../media/image1720.png"/><Relationship Id="rId10" Type="http://schemas.openxmlformats.org/officeDocument/2006/relationships/image" Target="../media/image1670.png"/><Relationship Id="rId4" Type="http://schemas.openxmlformats.org/officeDocument/2006/relationships/image" Target="../media/image1610.png"/><Relationship Id="rId9" Type="http://schemas.openxmlformats.org/officeDocument/2006/relationships/image" Target="../media/image1660.png"/><Relationship Id="rId14" Type="http://schemas.openxmlformats.org/officeDocument/2006/relationships/image" Target="../media/image171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0.png"/><Relationship Id="rId3" Type="http://schemas.openxmlformats.org/officeDocument/2006/relationships/image" Target="../media/image522.png"/><Relationship Id="rId7" Type="http://schemas.openxmlformats.org/officeDocument/2006/relationships/image" Target="../media/image1750.png"/><Relationship Id="rId12" Type="http://schemas.openxmlformats.org/officeDocument/2006/relationships/image" Target="../media/image1800.png"/><Relationship Id="rId17" Type="http://schemas.openxmlformats.org/officeDocument/2006/relationships/image" Target="../media/image18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11" Type="http://schemas.openxmlformats.org/officeDocument/2006/relationships/image" Target="../media/image1790.png"/><Relationship Id="rId5" Type="http://schemas.openxmlformats.org/officeDocument/2006/relationships/image" Target="../media/image1700.png"/><Relationship Id="rId15" Type="http://schemas.openxmlformats.org/officeDocument/2006/relationships/image" Target="../media/image1830.png"/><Relationship Id="rId10" Type="http://schemas.openxmlformats.org/officeDocument/2006/relationships/image" Target="../media/image1780.png"/><Relationship Id="rId4" Type="http://schemas.openxmlformats.org/officeDocument/2006/relationships/image" Target="../media/image1690.png"/><Relationship Id="rId9" Type="http://schemas.openxmlformats.org/officeDocument/2006/relationships/image" Target="../media/image1770.png"/><Relationship Id="rId14" Type="http://schemas.openxmlformats.org/officeDocument/2006/relationships/image" Target="../media/image182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13" Type="http://schemas.openxmlformats.org/officeDocument/2006/relationships/image" Target="../media/image1950.png"/><Relationship Id="rId3" Type="http://schemas.openxmlformats.org/officeDocument/2006/relationships/image" Target="../media/image522.png"/><Relationship Id="rId7" Type="http://schemas.openxmlformats.org/officeDocument/2006/relationships/image" Target="../media/image524.png"/><Relationship Id="rId12" Type="http://schemas.openxmlformats.org/officeDocument/2006/relationships/image" Target="../media/image19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1" Type="http://schemas.openxmlformats.org/officeDocument/2006/relationships/image" Target="../media/image1930.png"/><Relationship Id="rId5" Type="http://schemas.openxmlformats.org/officeDocument/2006/relationships/image" Target="../media/image1870.png"/><Relationship Id="rId15" Type="http://schemas.openxmlformats.org/officeDocument/2006/relationships/image" Target="../media/image528.png"/><Relationship Id="rId10" Type="http://schemas.openxmlformats.org/officeDocument/2006/relationships/image" Target="../media/image1920.png"/><Relationship Id="rId4" Type="http://schemas.openxmlformats.org/officeDocument/2006/relationships/image" Target="../media/image1860.png"/><Relationship Id="rId9" Type="http://schemas.openxmlformats.org/officeDocument/2006/relationships/image" Target="../media/image526.png"/><Relationship Id="rId14" Type="http://schemas.openxmlformats.org/officeDocument/2006/relationships/image" Target="../media/image52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13" Type="http://schemas.openxmlformats.org/officeDocument/2006/relationships/image" Target="../media/image540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12" Type="http://schemas.openxmlformats.org/officeDocument/2006/relationships/image" Target="../media/image539.png"/><Relationship Id="rId17" Type="http://schemas.openxmlformats.org/officeDocument/2006/relationships/image" Target="../media/image544.png"/><Relationship Id="rId2" Type="http://schemas.openxmlformats.org/officeDocument/2006/relationships/image" Target="../media/image529.png"/><Relationship Id="rId16" Type="http://schemas.openxmlformats.org/officeDocument/2006/relationships/image" Target="../media/image5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38.png"/><Relationship Id="rId5" Type="http://schemas.openxmlformats.org/officeDocument/2006/relationships/image" Target="../media/image532.png"/><Relationship Id="rId15" Type="http://schemas.openxmlformats.org/officeDocument/2006/relationships/image" Target="../media/image54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6.png"/><Relationship Id="rId14" Type="http://schemas.openxmlformats.org/officeDocument/2006/relationships/image" Target="../media/image54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png"/><Relationship Id="rId3" Type="http://schemas.openxmlformats.org/officeDocument/2006/relationships/image" Target="../media/image545.png"/><Relationship Id="rId7" Type="http://schemas.openxmlformats.org/officeDocument/2006/relationships/image" Target="../media/image547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6.png"/><Relationship Id="rId11" Type="http://schemas.openxmlformats.org/officeDocument/2006/relationships/image" Target="../media/image551.png"/><Relationship Id="rId5" Type="http://schemas.openxmlformats.org/officeDocument/2006/relationships/image" Target="../media/image534.png"/><Relationship Id="rId10" Type="http://schemas.openxmlformats.org/officeDocument/2006/relationships/image" Target="../media/image550.png"/><Relationship Id="rId4" Type="http://schemas.openxmlformats.org/officeDocument/2006/relationships/image" Target="../media/image533.png"/><Relationship Id="rId9" Type="http://schemas.openxmlformats.org/officeDocument/2006/relationships/image" Target="../media/image54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png"/><Relationship Id="rId3" Type="http://schemas.openxmlformats.org/officeDocument/2006/relationships/image" Target="../media/image552.png"/><Relationship Id="rId7" Type="http://schemas.openxmlformats.org/officeDocument/2006/relationships/image" Target="../media/image556.png"/><Relationship Id="rId12" Type="http://schemas.openxmlformats.org/officeDocument/2006/relationships/image" Target="../media/image561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png"/><Relationship Id="rId11" Type="http://schemas.openxmlformats.org/officeDocument/2006/relationships/image" Target="../media/image560.png"/><Relationship Id="rId5" Type="http://schemas.openxmlformats.org/officeDocument/2006/relationships/image" Target="../media/image554.png"/><Relationship Id="rId10" Type="http://schemas.openxmlformats.org/officeDocument/2006/relationships/image" Target="../media/image559.png"/><Relationship Id="rId4" Type="http://schemas.openxmlformats.org/officeDocument/2006/relationships/image" Target="../media/image553.png"/><Relationship Id="rId9" Type="http://schemas.openxmlformats.org/officeDocument/2006/relationships/image" Target="../media/image55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2.png"/><Relationship Id="rId4" Type="http://schemas.openxmlformats.org/officeDocument/2006/relationships/image" Target="../media/image531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340.png"/><Relationship Id="rId7" Type="http://schemas.openxmlformats.org/officeDocument/2006/relationships/image" Target="../media/image91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4" Type="http://schemas.openxmlformats.org/officeDocument/2006/relationships/image" Target="../media/image53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5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7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535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7" Type="http://schemas.openxmlformats.org/officeDocument/2006/relationships/image" Target="../media/image960.png"/><Relationship Id="rId2" Type="http://schemas.openxmlformats.org/officeDocument/2006/relationships/image" Target="../media/image5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7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536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0.png"/><Relationship Id="rId3" Type="http://schemas.openxmlformats.org/officeDocument/2006/relationships/image" Target="../media/image5370.png"/><Relationship Id="rId7" Type="http://schemas.openxmlformats.org/officeDocument/2006/relationships/image" Target="../media/image38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0.png"/><Relationship Id="rId11" Type="http://schemas.openxmlformats.org/officeDocument/2006/relationships/image" Target="../media/image5340.png"/><Relationship Id="rId5" Type="http://schemas.openxmlformats.org/officeDocument/2006/relationships/image" Target="../media/image3800.png"/><Relationship Id="rId10" Type="http://schemas.openxmlformats.org/officeDocument/2006/relationships/image" Target="../media/image5330.png"/><Relationship Id="rId4" Type="http://schemas.openxmlformats.org/officeDocument/2006/relationships/image" Target="../media/image3790.png"/><Relationship Id="rId9" Type="http://schemas.openxmlformats.org/officeDocument/2006/relationships/image" Target="../media/image384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0.png"/><Relationship Id="rId3" Type="http://schemas.openxmlformats.org/officeDocument/2006/relationships/image" Target="../media/image5380.png"/><Relationship Id="rId7" Type="http://schemas.openxmlformats.org/officeDocument/2006/relationships/image" Target="../media/image3890.png"/><Relationship Id="rId12" Type="http://schemas.openxmlformats.org/officeDocument/2006/relationships/image" Target="../media/image53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0.png"/><Relationship Id="rId11" Type="http://schemas.openxmlformats.org/officeDocument/2006/relationships/image" Target="../media/image5330.png"/><Relationship Id="rId5" Type="http://schemas.openxmlformats.org/officeDocument/2006/relationships/image" Target="../media/image5400.png"/><Relationship Id="rId10" Type="http://schemas.openxmlformats.org/officeDocument/2006/relationships/image" Target="../media/image3920.png"/><Relationship Id="rId4" Type="http://schemas.openxmlformats.org/officeDocument/2006/relationships/image" Target="../media/image5390.png"/><Relationship Id="rId9" Type="http://schemas.openxmlformats.org/officeDocument/2006/relationships/image" Target="../media/image39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3" Type="http://schemas.openxmlformats.org/officeDocument/2006/relationships/image" Target="../media/image564.png"/><Relationship Id="rId7" Type="http://schemas.openxmlformats.org/officeDocument/2006/relationships/image" Target="../media/image568.png"/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7.png"/><Relationship Id="rId5" Type="http://schemas.openxmlformats.org/officeDocument/2006/relationships/image" Target="../media/image566.png"/><Relationship Id="rId10" Type="http://schemas.openxmlformats.org/officeDocument/2006/relationships/image" Target="../media/image571.png"/><Relationship Id="rId4" Type="http://schemas.openxmlformats.org/officeDocument/2006/relationships/image" Target="../media/image565.png"/><Relationship Id="rId9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image" Target="../media/image583.png"/><Relationship Id="rId3" Type="http://schemas.openxmlformats.org/officeDocument/2006/relationships/image" Target="../media/image573.png"/><Relationship Id="rId7" Type="http://schemas.openxmlformats.org/officeDocument/2006/relationships/image" Target="../media/image577.png"/><Relationship Id="rId12" Type="http://schemas.openxmlformats.org/officeDocument/2006/relationships/image" Target="../media/image582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4" Type="http://schemas.openxmlformats.org/officeDocument/2006/relationships/image" Target="../media/image574.png"/><Relationship Id="rId9" Type="http://schemas.openxmlformats.org/officeDocument/2006/relationships/image" Target="../media/image57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png"/><Relationship Id="rId13" Type="http://schemas.openxmlformats.org/officeDocument/2006/relationships/image" Target="../media/image593.png"/><Relationship Id="rId3" Type="http://schemas.openxmlformats.org/officeDocument/2006/relationships/image" Target="../media/image573.png"/><Relationship Id="rId7" Type="http://schemas.openxmlformats.org/officeDocument/2006/relationships/image" Target="../media/image587.png"/><Relationship Id="rId12" Type="http://schemas.openxmlformats.org/officeDocument/2006/relationships/image" Target="../media/image592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11" Type="http://schemas.openxmlformats.org/officeDocument/2006/relationships/image" Target="../media/image591.png"/><Relationship Id="rId5" Type="http://schemas.openxmlformats.org/officeDocument/2006/relationships/image" Target="../media/image585.png"/><Relationship Id="rId10" Type="http://schemas.openxmlformats.org/officeDocument/2006/relationships/image" Target="../media/image590.png"/><Relationship Id="rId4" Type="http://schemas.openxmlformats.org/officeDocument/2006/relationships/image" Target="../media/image574.png"/><Relationship Id="rId9" Type="http://schemas.openxmlformats.org/officeDocument/2006/relationships/image" Target="../media/image589.png"/><Relationship Id="rId14" Type="http://schemas.openxmlformats.org/officeDocument/2006/relationships/image" Target="../media/image59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8.png"/><Relationship Id="rId3" Type="http://schemas.openxmlformats.org/officeDocument/2006/relationships/image" Target="../media/image573.png"/><Relationship Id="rId7" Type="http://schemas.openxmlformats.org/officeDocument/2006/relationships/image" Target="../media/image597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png"/><Relationship Id="rId11" Type="http://schemas.openxmlformats.org/officeDocument/2006/relationships/image" Target="../media/image601.png"/><Relationship Id="rId5" Type="http://schemas.openxmlformats.org/officeDocument/2006/relationships/image" Target="../media/image595.png"/><Relationship Id="rId10" Type="http://schemas.openxmlformats.org/officeDocument/2006/relationships/image" Target="../media/image600.png"/><Relationship Id="rId4" Type="http://schemas.openxmlformats.org/officeDocument/2006/relationships/image" Target="../media/image574.png"/><Relationship Id="rId9" Type="http://schemas.openxmlformats.org/officeDocument/2006/relationships/image" Target="../media/image59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png"/><Relationship Id="rId13" Type="http://schemas.openxmlformats.org/officeDocument/2006/relationships/image" Target="../media/image611.png"/><Relationship Id="rId3" Type="http://schemas.openxmlformats.org/officeDocument/2006/relationships/image" Target="../media/image573.png"/><Relationship Id="rId7" Type="http://schemas.openxmlformats.org/officeDocument/2006/relationships/image" Target="../media/image605.png"/><Relationship Id="rId12" Type="http://schemas.openxmlformats.org/officeDocument/2006/relationships/image" Target="../media/image61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4.png"/><Relationship Id="rId11" Type="http://schemas.openxmlformats.org/officeDocument/2006/relationships/image" Target="../media/image609.png"/><Relationship Id="rId5" Type="http://schemas.openxmlformats.org/officeDocument/2006/relationships/image" Target="../media/image603.png"/><Relationship Id="rId15" Type="http://schemas.openxmlformats.org/officeDocument/2006/relationships/image" Target="../media/image613.png"/><Relationship Id="rId10" Type="http://schemas.openxmlformats.org/officeDocument/2006/relationships/image" Target="../media/image608.png"/><Relationship Id="rId4" Type="http://schemas.openxmlformats.org/officeDocument/2006/relationships/image" Target="../media/image574.png"/><Relationship Id="rId9" Type="http://schemas.openxmlformats.org/officeDocument/2006/relationships/image" Target="../media/image607.png"/><Relationship Id="rId14" Type="http://schemas.openxmlformats.org/officeDocument/2006/relationships/image" Target="../media/image61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6.png"/><Relationship Id="rId13" Type="http://schemas.openxmlformats.org/officeDocument/2006/relationships/image" Target="../media/image621.png"/><Relationship Id="rId3" Type="http://schemas.openxmlformats.org/officeDocument/2006/relationships/image" Target="../media/image573.png"/><Relationship Id="rId7" Type="http://schemas.openxmlformats.org/officeDocument/2006/relationships/image" Target="../media/image615.png"/><Relationship Id="rId12" Type="http://schemas.openxmlformats.org/officeDocument/2006/relationships/image" Target="../media/image62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png"/><Relationship Id="rId11" Type="http://schemas.openxmlformats.org/officeDocument/2006/relationships/image" Target="../media/image619.png"/><Relationship Id="rId5" Type="http://schemas.openxmlformats.org/officeDocument/2006/relationships/image" Target="../media/image603.png"/><Relationship Id="rId10" Type="http://schemas.openxmlformats.org/officeDocument/2006/relationships/image" Target="../media/image618.png"/><Relationship Id="rId4" Type="http://schemas.openxmlformats.org/officeDocument/2006/relationships/image" Target="../media/image574.png"/><Relationship Id="rId9" Type="http://schemas.openxmlformats.org/officeDocument/2006/relationships/image" Target="../media/image617.png"/><Relationship Id="rId14" Type="http://schemas.openxmlformats.org/officeDocument/2006/relationships/image" Target="../media/image62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png"/><Relationship Id="rId13" Type="http://schemas.openxmlformats.org/officeDocument/2006/relationships/image" Target="../media/image634.png"/><Relationship Id="rId3" Type="http://schemas.openxmlformats.org/officeDocument/2006/relationships/image" Target="../media/image624.png"/><Relationship Id="rId7" Type="http://schemas.openxmlformats.org/officeDocument/2006/relationships/image" Target="../media/image628.png"/><Relationship Id="rId12" Type="http://schemas.openxmlformats.org/officeDocument/2006/relationships/image" Target="../media/image633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7.png"/><Relationship Id="rId11" Type="http://schemas.openxmlformats.org/officeDocument/2006/relationships/image" Target="../media/image632.png"/><Relationship Id="rId5" Type="http://schemas.openxmlformats.org/officeDocument/2006/relationships/image" Target="../media/image626.png"/><Relationship Id="rId10" Type="http://schemas.openxmlformats.org/officeDocument/2006/relationships/image" Target="../media/image631.png"/><Relationship Id="rId4" Type="http://schemas.openxmlformats.org/officeDocument/2006/relationships/image" Target="../media/image625.png"/><Relationship Id="rId9" Type="http://schemas.openxmlformats.org/officeDocument/2006/relationships/image" Target="../media/image630.png"/><Relationship Id="rId14" Type="http://schemas.openxmlformats.org/officeDocument/2006/relationships/image" Target="../media/image63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2.png"/><Relationship Id="rId3" Type="http://schemas.openxmlformats.org/officeDocument/2006/relationships/image" Target="../media/image637.png"/><Relationship Id="rId7" Type="http://schemas.openxmlformats.org/officeDocument/2006/relationships/image" Target="../media/image641.png"/><Relationship Id="rId2" Type="http://schemas.openxmlformats.org/officeDocument/2006/relationships/image" Target="../media/image6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9.png"/><Relationship Id="rId4" Type="http://schemas.openxmlformats.org/officeDocument/2006/relationships/image" Target="../media/image638.png"/><Relationship Id="rId9" Type="http://schemas.openxmlformats.org/officeDocument/2006/relationships/image" Target="../media/image64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png"/><Relationship Id="rId3" Type="http://schemas.openxmlformats.org/officeDocument/2006/relationships/image" Target="../media/image643.png"/><Relationship Id="rId7" Type="http://schemas.openxmlformats.org/officeDocument/2006/relationships/image" Target="../media/image648.png"/><Relationship Id="rId2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7.png"/><Relationship Id="rId5" Type="http://schemas.openxmlformats.org/officeDocument/2006/relationships/image" Target="../media/image646.png"/><Relationship Id="rId4" Type="http://schemas.openxmlformats.org/officeDocument/2006/relationships/image" Target="../media/image64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png"/><Relationship Id="rId3" Type="http://schemas.openxmlformats.org/officeDocument/2006/relationships/image" Target="../media/image643.png"/><Relationship Id="rId7" Type="http://schemas.openxmlformats.org/officeDocument/2006/relationships/image" Target="../media/image653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2.png"/><Relationship Id="rId5" Type="http://schemas.openxmlformats.org/officeDocument/2006/relationships/image" Target="../media/image651.png"/><Relationship Id="rId4" Type="http://schemas.openxmlformats.org/officeDocument/2006/relationships/image" Target="../media/image645.png"/><Relationship Id="rId9" Type="http://schemas.openxmlformats.org/officeDocument/2006/relationships/image" Target="../media/image6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940" y="2246638"/>
            <a:ext cx="71272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Integration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29430" y="448541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32994" y="1675088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10367" y="1775682"/>
            <a:ext cx="240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the first term as a multiplication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733" y="2535272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other trig functions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392163" y="2469439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6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7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8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9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𝑜𝑡𝑥𝑐𝑜𝑠𝑒𝑐𝑥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V="1">
            <a:off x="6251565" y="320634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96104" y="3275500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using patterns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059542"/>
            <a:ext cx="184331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15" grpId="0"/>
      <p:bldP spid="18" grpId="0" animBg="1"/>
      <p:bldP spid="23" grpId="0"/>
      <p:bldP spid="24" grpId="0"/>
      <p:bldP spid="25" grpId="0"/>
      <p:bldP spid="26" grpId="0" animBg="1"/>
      <p:bldP spid="30" grpId="0"/>
      <p:bldP spid="31" grpId="0"/>
      <p:bldP spid="4" grpId="0" animBg="1"/>
      <p:bldP spid="4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d) State one limitation of this model for large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70708" y="4708630"/>
            <a:ext cx="433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for a population to grow exponentially forever, since they will eventually start to run out of food or space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Think back to the differentiation chapter – can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as a product of other differentials?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 b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6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486003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4015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are told how the volume of water changes with respect to time…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also create a formula linking the volume of the water to its height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8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2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blipFill>
                <a:blip r:embed="rId5"/>
                <a:stretch>
                  <a:fillRect l="-4795" r="-47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blipFill>
                <a:blip r:embed="rId6"/>
                <a:stretch>
                  <a:fillRect l="-3077" r="-307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blipFill>
                <a:blip r:embed="rId7"/>
                <a:stretch>
                  <a:fillRect l="-3550" r="-355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292080" y="3284985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220072" y="3717032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076056" y="4221088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004048" y="4725144"/>
            <a:ext cx="288032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92080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42930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48691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4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13723" y="3231948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163" y="341918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8100" y="363254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720" y="3849189"/>
            <a:ext cx="23426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rate of flow of water over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proportional to the cube root of the volume remaining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rate of flow can be written as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ad>
                      <m:ra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g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 to be found,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volume remaining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negative since the rate of flow will be decreasing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blipFill>
                <a:blip r:embed="rId7"/>
                <a:stretch>
                  <a:fillRect r="-3101" b="-4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blipFill>
                <a:blip r:embed="rId8"/>
                <a:stretch>
                  <a:fillRect l="-2062" r="-721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791198" y="357051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for volume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109061" y="421059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091644" y="4820196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48252" y="4979127"/>
            <a:ext cx="117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813686" y="5824130"/>
            <a:ext cx="208188" cy="29799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Be careful here – it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, the 3 is part of the cube root!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blipFill>
                <a:blip r:embed="rId15"/>
                <a:stretch>
                  <a:fillRect t="-1163" r="-12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build="allAtOnce"/>
      <p:bldP spid="43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6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after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277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  <m:rad>
                          <m:ra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blipFill>
                <a:blip r:embed="rId21"/>
                <a:stretch>
                  <a:fillRect l="-7420" r="-141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50971" y="3735978"/>
            <a:ext cx="940527" cy="5834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540137" y="5116286"/>
            <a:ext cx="1018903" cy="4397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4371704" y="1938402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3506824" y="1873411"/>
            <a:ext cx="92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Replace using the expressions we found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4376058" y="2717819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H="1">
            <a:off x="4362996" y="3436276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3589556" y="2722498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Separate the cube roots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5202" y="3440955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Group the constant terms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7396" y="4620966"/>
            <a:ext cx="18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72742" y="2394856"/>
            <a:ext cx="1058091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287589" y="2294707"/>
            <a:ext cx="566058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937657" y="5355770"/>
            <a:ext cx="1641566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30240" y="1624147"/>
            <a:ext cx="322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124994" y="1628502"/>
            <a:ext cx="365760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27166" y="5355770"/>
            <a:ext cx="1084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65371" y="3122022"/>
            <a:ext cx="287383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39988" y="3039290"/>
            <a:ext cx="544286" cy="4789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077096" y="3113313"/>
            <a:ext cx="888275" cy="3004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164183" y="5207727"/>
            <a:ext cx="330927" cy="252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7" grpId="0"/>
      <p:bldP spid="44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11" grpId="0" animBg="1"/>
      <p:bldP spid="11" grpId="1" animBg="1"/>
      <p:bldP spid="11" grpId="2" animBg="1"/>
      <p:bldP spid="11" grpId="3" animBg="1"/>
      <p:bldP spid="68" grpId="0" animBg="1"/>
      <p:bldP spid="68" grpId="1" animBg="1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constants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5796528" y="1454332"/>
            <a:ext cx="360431" cy="470263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5783467" y="1911533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718153" y="2394859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5783467" y="2921727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>
            <a:off x="5779111" y="3457305"/>
            <a:ext cx="360431" cy="49638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>
            <a:off x="5983764" y="396675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>
            <a:off x="6310336" y="4545875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rc 95"/>
          <p:cNvSpPr/>
          <p:nvPr/>
        </p:nvSpPr>
        <p:spPr>
          <a:xfrm>
            <a:off x="6340816" y="5107579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5956661" y="2474301"/>
            <a:ext cx="165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integrals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61015" y="2914083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left side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78580" y="3440953"/>
            <a:ext cx="248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both sides, remember to include a constant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66794" y="570411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83678" y="4638381"/>
            <a:ext cx="134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Cube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66262" y="5021559"/>
            <a:ext cx="249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 both sides (think about how this affects the powers)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61907" y="5757433"/>
            <a:ext cx="21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Swap the order of the terms inside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/>
      <p:bldP spid="49" grpId="0"/>
      <p:bldP spid="51" grpId="0"/>
      <p:bldP spid="53" grpId="0"/>
      <p:bldP spid="54" grpId="0"/>
      <p:bldP spid="55" grpId="0"/>
      <p:bldP spid="5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  <p:bldP spid="10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constants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4885508" y="2013276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blipFill>
                <a:blip r:embed="rId4"/>
                <a:stretch>
                  <a:fillRect l="-403" t="-1439" r="-3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blipFill>
                <a:blip r:embed="rId5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6109062" y="2026339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53878" y="1706880"/>
            <a:ext cx="282054" cy="783771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9" grpId="0"/>
      <p:bldP spid="40" grpId="0"/>
      <p:bldP spid="4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height of the water is 27m. 10 minutes later, the height is 8m.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277394" y="1778144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31279" y="1765081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now know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blipFill>
                <a:blip r:embed="rId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  <a:blipFill>
                <a:blip r:embed="rId7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439478" y="2525486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60570" y="261799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694895" y="3052355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4629581" y="3553098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  <a:blipFill>
                <a:blip r:embed="rId11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012861" y="2529840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  <a:blipFill>
                <a:blip r:embed="rId12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  <a:blipFill>
                <a:blip r:embed="rId1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9−10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  <a:blipFill>
                <a:blip r:embed="rId1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  <a:blipFill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  <a:blipFill>
                <a:blip r:embed="rId1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51753" y="30392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777730" y="34964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6953" y="397981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098461" y="4384767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268787" y="264847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0342" y="3070838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4136" y="3036003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3256" y="3549809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38010" y="3514975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, subtract 5</a:t>
                </a:r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blipFill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332615" y="4490334"/>
            <a:ext cx="1036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10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6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600" b="1" dirty="0">
                <a:latin typeface="Comic Sans MS" pitchFamily="66" charset="0"/>
              </a:rPr>
              <a:t>You need to be able to use differential equations to model situations in context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Water in a manufacturing plant is held in a large cylindrical tank of diameter 20m</a:t>
            </a:r>
            <a:r>
              <a:rPr lang="en-GB" sz="1600" dirty="0">
                <a:latin typeface="Comic Sans MS" pitchFamily="66" charset="0"/>
              </a:rPr>
              <a:t>. Water flows out of the bottom of the tank through a tap at a rate proportional to the cube root of the volume (of the water).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Initially, the height of the water is 27m. 10 minutes later, the height is 8m.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d) Find the time in minutes when the water is at a depth of 1m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906873" y="163285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want to find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928645" y="209876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6854622" y="259080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623845" y="306541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445319" y="356616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114899" y="2156437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1687" y="2644116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7882" y="3105671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722" y="3671729"/>
            <a:ext cx="118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-0.5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  <a:blipFill>
                <a:blip r:embed="rId8"/>
                <a:stretch>
                  <a:fillRect l="-39910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  <a:blipFill>
                <a:blip r:embed="rId9"/>
                <a:stretch>
                  <a:fillRect l="-26809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⁡(3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𝑙𝑛𝑎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𝑙𝑛𝑎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5361840" y="1831843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504379" y="1949854"/>
            <a:ext cx="240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 flipV="1">
            <a:off x="5261691" y="2463215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flipV="1">
            <a:off x="6197863" y="3100250"/>
            <a:ext cx="290023" cy="55735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193510" y="3661953"/>
            <a:ext cx="294376" cy="483327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5762434" y="4127861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5078811" y="4689564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86964" y="2420117"/>
            <a:ext cx="371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 (we do not need the +c for definite integration, and we are told that a is a positive constant, so do not need the modulus either!)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subtract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97157" y="3708985"/>
            <a:ext cx="87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Group like terms, using the subtraction law for those involving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blipFill>
                <a:blip r:embed="rId17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Simplify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is the integral, it must be equal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12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stated in the question)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blipFill>
                <a:blip r:embed="rId1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1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932251" y="1811383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 flipV="1">
            <a:off x="5919188" y="228600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flipV="1">
            <a:off x="5670994" y="2751910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 flipV="1">
            <a:off x="5657931" y="332232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122125" y="2324322"/>
            <a:ext cx="221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subtraction law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5703" y="2794585"/>
            <a:ext cx="896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4742" y="3404185"/>
            <a:ext cx="1254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4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11B</a:t>
            </a:r>
          </a:p>
        </p:txBody>
      </p:sp>
    </p:spTree>
    <p:extLst>
      <p:ext uri="{BB962C8B-B14F-4D97-AF65-F5344CB8AC3E}">
        <p14:creationId xmlns:p14="http://schemas.microsoft.com/office/powerpoint/2010/main" val="19664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cos, we would have started with sin of the same function…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r="-87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blipFill>
                <a:blip r:embed="rId9"/>
                <a:stretch>
                  <a:fillRect l="-2844" r="-426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blipFill>
                <a:blip r:embed="rId10"/>
                <a:stretch>
                  <a:fillRect l="-3629" t="-2941" r="-362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244275" y="183750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t="-943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blipFill>
                <a:blip r:embed="rId12"/>
                <a:stretch>
                  <a:fillRect l="-2586" r="-387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blipFill>
                <a:blip r:embed="rId13"/>
                <a:stretch>
                  <a:fillRect l="-4329" t="-2985" r="-3896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904744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sin,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2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1074" y="2264229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354183" y="3461658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05794" y="1632857"/>
            <a:ext cx="131064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583679" y="1550126"/>
            <a:ext cx="1393371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  <a:blipFill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2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same power…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blipFill>
                <a:blip r:embed="rId9"/>
                <a:stretch>
                  <a:fillRect l="-5263" r="-150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blipFill>
                <a:blip r:embed="rId10"/>
                <a:stretch>
                  <a:fillRect l="-6024" t="-2941" r="-120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blipFill>
                <a:blip r:embed="rId12"/>
                <a:stretch>
                  <a:fillRect l="-4545" r="-129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blipFill>
                <a:blip r:embed="rId13"/>
                <a:stretch>
                  <a:fillRect l="-6000" t="-2985" r="-133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Notice that if we 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differentiating gives us an answer which is effectively what we want, but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multiplied by 4</a:t>
                </a:r>
                <a:endParaRPr lang="en-GB" sz="1200" i="1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blipFill>
                <a:blip r:embed="rId15"/>
                <a:stretch>
                  <a:fillRect t="-602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410892" y="2264229"/>
            <a:ext cx="627017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554480" y="3391989"/>
            <a:ext cx="709749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4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blipFill>
                <a:blip r:embed="rId3"/>
                <a:stretch>
                  <a:fillRect l="-523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blipFill>
                <a:blip r:embed="rId9"/>
                <a:stretch>
                  <a:fillRect l="-5036" r="-35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blipFill>
                <a:blip r:embed="rId10"/>
                <a:stretch>
                  <a:fillRect l="-5405" t="-2941" r="-2703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blipFill>
                <a:blip r:embed="rId12"/>
                <a:stretch>
                  <a:fillRect l="-4348" r="-248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blipFill>
                <a:blip r:embed="rId13"/>
                <a:stretch>
                  <a:fillRect l="-5325" t="-2985" r="-2367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tan,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3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0892" y="2264229"/>
            <a:ext cx="701039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89166" y="3391989"/>
            <a:ext cx="818605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4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9349"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1210491" y="3831771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355668" y="3853543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66800" y="3479075"/>
            <a:ext cx="195943" cy="204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11977" y="3622766"/>
            <a:ext cx="191589" cy="1785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integrate a function of this form, then we need to divide the standard integral by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blipFill>
                <a:blip r:embed="rId8"/>
                <a:stretch>
                  <a:fillRect t="-1653" r="-68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0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00980" y="2183907"/>
            <a:ext cx="221942" cy="2041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29597" y="2911876"/>
            <a:ext cx="593323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36095" y="2069977"/>
            <a:ext cx="227860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79618" y="2817181"/>
            <a:ext cx="634752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43745" y="2658862"/>
            <a:ext cx="207145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543460" y="2254928"/>
            <a:ext cx="150304" cy="65449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blipFill>
                <a:blip r:embed="rId11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400710" y="3258740"/>
            <a:ext cx="334265" cy="6385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9382" y="4022769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include the division!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9496" y="1448244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one of the standard patterns above!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  <p:bldP spid="4" grpId="0" animBg="1"/>
      <p:bldP spid="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6" grpId="0"/>
      <p:bldP spid="26" grpId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9537" y="4129301"/>
            <a:ext cx="3573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careful! Sometimes you should still consider what we would differentiate to get to this integral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Try starting with the same bracket, but with a power one higher…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blipFill>
                <a:blip r:embed="rId8"/>
                <a:stretch>
                  <a:fillRect l="-3318" r="-1422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blipFill>
                <a:blip r:embed="rId10"/>
                <a:stretch>
                  <a:fillRect l="-20000" r="-20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514085" y="3623273"/>
            <a:ext cx="3893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answer is actually 10 times larger than what we want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divide the original ‘guess’ by 10!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081821" y="181522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chain rule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6030035" y="240263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96614" y="2543684"/>
            <a:ext cx="84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4343" y="4903571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20575" y="2831977"/>
            <a:ext cx="1136342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457418" y="3462290"/>
            <a:ext cx="895165" cy="26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387048" y="1555072"/>
            <a:ext cx="1321293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37429" y="5427215"/>
            <a:ext cx="1497367" cy="4764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12" grpId="0" animBg="1"/>
      <p:bldP spid="12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+22</m:t>
                        </m:r>
                      </m:num>
                      <m:den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as partial fractions.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Find the area of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bounded by the curve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the x-axis, and the lines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r="-1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blipFill>
                <a:blip r:embed="rId4"/>
                <a:stretch>
                  <a:fillRect l="-4327" t="-4348" r="-192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blipFill>
                <a:blip r:embed="rId5"/>
                <a:stretch>
                  <a:fillRect l="-7087" r="-708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7255" y="4123508"/>
                <a:ext cx="136684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5" y="4123508"/>
                <a:ext cx="136684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268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units squared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blipFill>
                <a:blip r:embed="rId10"/>
                <a:stretch>
                  <a:fillRect l="-5858" t="-28261" r="-920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11C</a:t>
            </a:r>
          </a:p>
        </p:txBody>
      </p:sp>
    </p:spTree>
    <p:extLst>
      <p:ext uri="{BB962C8B-B14F-4D97-AF65-F5344CB8AC3E}">
        <p14:creationId xmlns:p14="http://schemas.microsoft.com/office/powerpoint/2010/main" val="4248923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this integral is not one of the standard patterns. Think about how it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blipFill>
                <a:blip r:embed="rId4"/>
                <a:stretch>
                  <a:fillRect l="-2572" t="-4348" r="-257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blipFill>
                <a:blip r:embed="rId5"/>
                <a:stretch>
                  <a:fillRect l="-1893" t="-4348" r="-94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blipFill>
                <a:blip r:embed="rId6"/>
                <a:stretch>
                  <a:fillRect l="-1893" t="-4444" r="-25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 flipV="1">
            <a:off x="2685944" y="5277394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7358" y="5199799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58" y="5199799"/>
                <a:ext cx="1214380" cy="461665"/>
              </a:xfrm>
              <a:prstGeom prst="rect">
                <a:avLst/>
              </a:prstGeom>
              <a:blipFill>
                <a:blip r:embed="rId7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3021224" y="566492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157324" y="5748439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6160663" y="171465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18534" y="1751204"/>
            <a:ext cx="15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6121474" y="229377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each term separately –remember to include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843700" y="1501088"/>
            <a:ext cx="625283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804511" y="2132460"/>
            <a:ext cx="995398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229641" y="5898916"/>
            <a:ext cx="1896735" cy="3190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4" grpId="0"/>
      <p:bldP spid="15" grpId="0" animBg="1"/>
      <p:bldP spid="16" grpId="0"/>
      <p:bldP spid="3" grpId="0"/>
      <p:bldP spid="18" grpId="0"/>
      <p:bldP spid="19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Think about how this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blipFill>
                <a:blip r:embed="rId4"/>
                <a:stretch>
                  <a:fillRect l="-2465" r="-176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blipFill>
                <a:blip r:embed="rId5"/>
                <a:stretch>
                  <a:fillRect l="-1863" r="-15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3073474" y="474959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3069120" y="52938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231345" y="5456701"/>
            <a:ext cx="99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6204205" y="17494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366430" y="1825227"/>
            <a:ext cx="253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expression we calculated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 flipV="1">
            <a:off x="6095348" y="242440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– remember to be careful since this 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370568" y="2245671"/>
            <a:ext cx="255169" cy="2014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695654" y="2816081"/>
            <a:ext cx="198563" cy="458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  <a:blipFill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 flipV="1">
            <a:off x="6082285" y="3081903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270635" y="3192471"/>
            <a:ext cx="82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95951" y="1570756"/>
            <a:ext cx="999752" cy="2319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926431" y="2115042"/>
            <a:ext cx="725432" cy="4626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020636" y="5559282"/>
            <a:ext cx="2001237" cy="519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 animBg="1"/>
      <p:bldP spid="33" grpId="0"/>
      <p:bldP spid="34" grpId="0" animBg="1"/>
      <p:bldP spid="35" grpId="0"/>
      <p:bldP spid="6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8" grpId="0" animBg="1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will need to expand the brackets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only part we cannot integrate currently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blipFill>
                <a:blip r:embed="rId7"/>
                <a:stretch>
                  <a:fillRect l="-2174" t="-2500" r="-217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blipFill>
                <a:blip r:embed="rId8"/>
                <a:stretch>
                  <a:fillRect l="-1779" r="-71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blipFill>
                <a:blip r:embed="rId9"/>
                <a:stretch>
                  <a:fillRect l="-1779" r="-213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2241806" y="538189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 flipV="1">
            <a:off x="2611921" y="5782491"/>
            <a:ext cx="218365" cy="39095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704477" y="5852941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9675" y="6020836"/>
            <a:ext cx="1757399" cy="2667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 flipV="1">
            <a:off x="6987977" y="178432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10864" y="1833934"/>
            <a:ext cx="135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the brackets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 flipV="1">
            <a:off x="7218754" y="237215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 flipV="1">
            <a:off x="7196983" y="29686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V="1">
            <a:off x="6617863" y="36174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term using the expression below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blipFill>
                <a:blip r:embed="rId16"/>
                <a:stretch>
                  <a:fillRect r="-16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114904" y="3114095"/>
            <a:ext cx="188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8184" y="3575649"/>
            <a:ext cx="18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standard patterns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0932" y="2210836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052703" y="2816082"/>
            <a:ext cx="816874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356018" y="2189065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18910" y="2193419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50670" y="499601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46316" y="233989"/>
            <a:ext cx="612221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2" grpId="1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flipV="1">
            <a:off x="6012617" y="178525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096001" y="1873124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6034388" y="2512422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5969073" y="323958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7088124" y="3923209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153438" y="4763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131666" y="5525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equation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blipFill>
                <a:blip r:embed="rId15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74377" y="32926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9257" y="3984952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9407" y="479920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calculate the sin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3909" y="562216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 the innermost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4691" y="1623008"/>
            <a:ext cx="529492" cy="2232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08713" y="2254380"/>
            <a:ext cx="1091195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50370" y="5959877"/>
            <a:ext cx="1888030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72891" y="4380411"/>
            <a:ext cx="452846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514010" y="4376056"/>
            <a:ext cx="461555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13810" y="5146765"/>
            <a:ext cx="394510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11536" y="5151120"/>
            <a:ext cx="31177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flipV="1">
            <a:off x="6461106" y="1580603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96595" y="16162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‘Multiply out’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6073574" y="2316477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6217265" y="3004456"/>
            <a:ext cx="200952" cy="5738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6112762" y="3618408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5716522" y="4241071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83086" y="2304198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Change the order (to make the next step clearer)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652" y="3013946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Make the relevant denominators equivalent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4047" y="3549524"/>
            <a:ext cx="289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terms (think about how best to group the term with the root)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9099" y="4363775"/>
            <a:ext cx="134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29645" y="3300550"/>
            <a:ext cx="783771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72742" y="3966755"/>
            <a:ext cx="613955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807133" y="5334782"/>
            <a:ext cx="360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on ‘show that’ questions, you need to be meticulous with your workings!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11D</a:t>
            </a:r>
          </a:p>
        </p:txBody>
      </p:sp>
    </p:spTree>
    <p:extLst>
      <p:ext uri="{BB962C8B-B14F-4D97-AF65-F5344CB8AC3E}">
        <p14:creationId xmlns:p14="http://schemas.microsoft.com/office/powerpoint/2010/main" val="254491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differentiation chapter, you learnt how to differentiate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3356" y="1637607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2" name="Arc 11"/>
          <p:cNvSpPr/>
          <p:nvPr/>
        </p:nvSpPr>
        <p:spPr>
          <a:xfrm>
            <a:off x="6293725" y="1920634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6234348" y="2793471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246223" y="3697975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246223" y="4816234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91598" y="2093817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173" y="3010195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blipFill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860868" y="4711337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852160" y="5843451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9017" y="2481942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74819" y="147452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6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301932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54305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>
                <a:blip r:embed="rId14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>
                <a:blip r:embed="rId17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253736" y="543240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80114" y="5050973"/>
            <a:ext cx="320636" cy="6373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512623" y="5191497"/>
            <a:ext cx="593767" cy="354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106877" y="1436915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the logarithm was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84468" y="5421087"/>
            <a:ext cx="291738" cy="2743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06239" y="6183087"/>
            <a:ext cx="557350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123507" y="2164081"/>
            <a:ext cx="1049383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20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21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 animBg="1"/>
      <p:bldP spid="48" grpId="0" animBg="1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 animBg="1"/>
      <p:bldP spid="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You can use this pattern to help integrate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should be checking if the denominator would differentiate to give the numerator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It will still work if the differential would then have to be multiplied by the constant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2003" b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blipFill>
                <a:blip r:embed="rId8"/>
                <a:stretch>
                  <a:fillRect l="-3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5579120" y="2002970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61826" y="2038562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9748" y="3153258"/>
            <a:ext cx="365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exactly what we are trying to integrate, it must follow that: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26720" y="428026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513632" y="4289727"/>
            <a:ext cx="341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(remember you should include the modulus sign!)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  <p:bldP spid="17" grpId="0"/>
      <p:bldP spid="7" grpId="0"/>
      <p:bldP spid="19" grpId="0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 (albeit also being multiplied by 2…)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blipFill>
                <a:blip r:embed="rId8"/>
                <a:stretch>
                  <a:fillRect l="-25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75212" y="20116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57918" y="204727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0410" y="3083592"/>
            <a:ext cx="436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what we are looking for, we need to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halve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 original ‘guess’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Therefore…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85211" y="1854926"/>
            <a:ext cx="1323703" cy="3222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84766" y="5020491"/>
            <a:ext cx="1380308" cy="526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010194" y="4663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192900" y="469903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Integrate, including the modulus sign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33109" y="2312126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428206" y="3309257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7" grpId="0"/>
      <p:bldP spid="3" grpId="0"/>
      <p:bldP spid="30" grpId="0"/>
      <p:bldP spid="6" grpId="0" animBg="1"/>
      <p:bldP spid="6" grpId="1" animBg="1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use a similar method when integrating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you should look for two functions multiplied together, where one is the derivative of the other (usually one will be raised to a power as well)…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l="-668"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690950" y="3805647"/>
            <a:ext cx="679267" cy="5138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4127" y="4284618"/>
            <a:ext cx="165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 raised to a power…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911532" y="3853545"/>
            <a:ext cx="535576" cy="631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63040" y="4511041"/>
            <a:ext cx="179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derivative of that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001486" y="3823064"/>
            <a:ext cx="539932" cy="5921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4652" y="4419600"/>
            <a:ext cx="140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constant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773684" y="5251269"/>
            <a:ext cx="1345470" cy="5355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5463" y="4463144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64526" y="3735977"/>
            <a:ext cx="1598022" cy="7968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blipFill>
                <a:blip r:embed="rId4"/>
                <a:stretch>
                  <a:fillRect l="-5263" r="-19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blipFill>
                <a:blip r:embed="rId5"/>
                <a:stretch>
                  <a:fillRect l="-3911" r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5335282" y="163721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30902" y="1777306"/>
            <a:ext cx="28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blipFill>
                <a:blip r:embed="rId7"/>
                <a:stretch>
                  <a:fillRect l="-10680" r="-1068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966654" y="21640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175485" y="215612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53591" y="276932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14673" y="29007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9155" y="3802048"/>
            <a:ext cx="466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exact expression we are trying to integrate…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1932" y="3426823"/>
            <a:ext cx="1197428" cy="291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28755" y="3204755"/>
            <a:ext cx="1071154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888278" y="5185954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210320" y="5299923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6" grpId="0" animBg="1"/>
      <p:bldP spid="26" grpId="1" animBg="1"/>
      <p:bldP spid="27" grpId="0" animBg="1"/>
      <p:bldP spid="27" grpId="1" animBg="1"/>
      <p:bldP spid="3" grpId="0"/>
      <p:bldP spid="28" grpId="0"/>
      <p:bldP spid="29" grpId="0" animBg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2468883" y="4075611"/>
            <a:ext cx="2538546" cy="16415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24696" y="3452951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55817" y="3387636"/>
            <a:ext cx="2464526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blipFill>
                <a:blip r:embed="rId4"/>
                <a:stretch>
                  <a:fillRect l="-3365" r="-962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blipFill>
                <a:blip r:embed="rId6"/>
                <a:stretch>
                  <a:fillRect l="-16438" r="-1506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010197" y="1615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19028" y="160748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97134" y="222068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258216" y="235207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320" y="3279533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8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8…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75363" y="486373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297405" y="4977706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781006" y="2638697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80309" y="3052354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310744" y="5155474"/>
            <a:ext cx="1062445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67944" y="1476102"/>
            <a:ext cx="892627" cy="317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3" grpId="0"/>
      <p:bldP spid="24" grpId="0" animBg="1"/>
      <p:bldP spid="25" grpId="0"/>
      <p:bldP spid="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 careful with this one. It looks like we should use the rule involving ln, but actually the denominator will not differentiate to give the numerator…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rewrite this as solve it as with the previous question…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Try rewriting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Now try differentiating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𝑐𝑜𝑡𝑥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698174" y="170252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19920" y="169457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650277" y="223810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45626" y="2825931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737189" y="2247569"/>
            <a:ext cx="171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negatives cancel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7039" y="2905067"/>
            <a:ext cx="224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as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6903" y="3880424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2…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809901" y="537754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TextBox 22"/>
          <p:cNvSpPr txBox="1"/>
          <p:nvPr/>
        </p:nvSpPr>
        <p:spPr>
          <a:xfrm>
            <a:off x="6131943" y="54915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293326" y="5730240"/>
            <a:ext cx="1175657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Rectangle 25"/>
          <p:cNvSpPr/>
          <p:nvPr/>
        </p:nvSpPr>
        <p:spPr>
          <a:xfrm>
            <a:off x="4611189" y="1545772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7" name="Rectangle 26"/>
          <p:cNvSpPr/>
          <p:nvPr/>
        </p:nvSpPr>
        <p:spPr>
          <a:xfrm>
            <a:off x="4641670" y="3178629"/>
            <a:ext cx="949234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Rectangle 27"/>
          <p:cNvSpPr/>
          <p:nvPr/>
        </p:nvSpPr>
        <p:spPr>
          <a:xfrm>
            <a:off x="1328058" y="3270069"/>
            <a:ext cx="1197427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0592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21" grpId="0"/>
      <p:bldP spid="22" grpId="0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𝑠𝑒𝑐𝑥𝑡𝑎𝑛𝑥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𝑡𝑎𝑛𝑥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619797" y="219020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41543" y="218225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615443" y="276061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4903" y="2857169"/>
            <a:ext cx="90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8868" y="3217818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Arc 18"/>
          <p:cNvSpPr/>
          <p:nvPr/>
        </p:nvSpPr>
        <p:spPr>
          <a:xfrm>
            <a:off x="6545774" y="1654630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06860" y="1672805"/>
            <a:ext cx="150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513806"/>
            <a:ext cx="1619794" cy="26561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has given us the expression we are looking for, but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of it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We therefore need to multiply the original guess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blipFill>
                <a:blip r:embed="rId9"/>
                <a:stretch>
                  <a:fillRect t="-1075" r="-124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blipFill>
                <a:blip r:embed="rId11"/>
                <a:stretch>
                  <a:fillRect l="-1657" t="-1515" r="-110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905694" y="5185955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245153" y="5282507"/>
            <a:ext cx="1052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405" y="3126378"/>
            <a:ext cx="115824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29"/>
          <p:cNvSpPr/>
          <p:nvPr/>
        </p:nvSpPr>
        <p:spPr>
          <a:xfrm>
            <a:off x="4733108" y="5499463"/>
            <a:ext cx="622663" cy="4659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077098" y="1480457"/>
            <a:ext cx="53993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23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/>
      <p:bldP spid="13" grpId="0" animBg="1"/>
      <p:bldP spid="15" grpId="0"/>
      <p:bldP spid="17" grpId="0" animBg="1"/>
      <p:bldP spid="17" grpId="1" animBg="1"/>
      <p:bldP spid="19" grpId="0" animBg="1"/>
      <p:bldP spid="20" grpId="0"/>
      <p:bldP spid="21" grpId="0"/>
      <p:bldP spid="22" grpId="0" animBg="1"/>
      <p:bldP spid="22" grpId="1" animBg="1"/>
      <p:bldP spid="3" grpId="0"/>
      <p:bldP spid="26" grpId="0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blipFill>
                <a:blip r:embed="rId2"/>
                <a:stretch>
                  <a:fillRect l="-6311" t="-2222" r="-388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blipFill>
                <a:blip r:embed="rId3"/>
                <a:stretch>
                  <a:fillRect l="-6422" t="-8889" r="-1835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blipFill>
                <a:blip r:embed="rId4"/>
                <a:stretch>
                  <a:fillRect l="-6220" t="-2174" r="-19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6013269" y="3691462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blipFill>
                <a:blip r:embed="rId8"/>
                <a:stretch>
                  <a:fillRect l="-385" t="-1653" r="-141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blipFill>
                <a:blip r:embed="rId9"/>
                <a:stretch>
                  <a:fillRect l="-728"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1" grpId="0" animBg="1"/>
      <p:bldP spid="4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/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/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/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blipFill>
                <a:blip r:embed="rId6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/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blipFill>
                <a:blip r:embed="rId8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6">
            <a:extLst>
              <a:ext uri="{FF2B5EF4-FFF2-40B4-BE49-F238E27FC236}">
                <a16:creationId xmlns:a16="http://schemas.microsoft.com/office/drawing/2014/main" id="{DF6C92A4-9B33-4B44-8B58-5EA291D095AF}"/>
              </a:ext>
            </a:extLst>
          </p:cNvPr>
          <p:cNvSpPr/>
          <p:nvPr/>
        </p:nvSpPr>
        <p:spPr>
          <a:xfrm>
            <a:off x="5754774" y="1750296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3E373ED3-8BFD-4CAF-AC47-66F593E9E671}"/>
              </a:ext>
            </a:extLst>
          </p:cNvPr>
          <p:cNvSpPr txBox="1"/>
          <p:nvPr/>
        </p:nvSpPr>
        <p:spPr>
          <a:xfrm>
            <a:off x="5925557" y="1687050"/>
            <a:ext cx="3156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as we showed previously (we do not need to include the +c for definite integration)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26">
            <a:extLst>
              <a:ext uri="{FF2B5EF4-FFF2-40B4-BE49-F238E27FC236}">
                <a16:creationId xmlns:a16="http://schemas.microsoft.com/office/drawing/2014/main" id="{46F0978D-CC0B-4C5F-905C-0740EAC0C622}"/>
              </a:ext>
            </a:extLst>
          </p:cNvPr>
          <p:cNvSpPr/>
          <p:nvPr/>
        </p:nvSpPr>
        <p:spPr>
          <a:xfrm>
            <a:off x="6386568" y="2470867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26">
            <a:extLst>
              <a:ext uri="{FF2B5EF4-FFF2-40B4-BE49-F238E27FC236}">
                <a16:creationId xmlns:a16="http://schemas.microsoft.com/office/drawing/2014/main" id="{72FEB05C-D68A-41AA-AB43-FE69BC6B7078}"/>
              </a:ext>
            </a:extLst>
          </p:cNvPr>
          <p:cNvSpPr/>
          <p:nvPr/>
        </p:nvSpPr>
        <p:spPr>
          <a:xfrm>
            <a:off x="6565601" y="3209194"/>
            <a:ext cx="270205" cy="5726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6487182" y="3796600"/>
            <a:ext cx="268726" cy="67774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501D32DD-BEF7-47CC-8EDB-39498DE87049}"/>
              </a:ext>
            </a:extLst>
          </p:cNvPr>
          <p:cNvSpPr txBox="1"/>
          <p:nvPr/>
        </p:nvSpPr>
        <p:spPr>
          <a:xfrm>
            <a:off x="6619494" y="2638440"/>
            <a:ext cx="215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subtraction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/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blipFill>
                <a:blip r:embed="rId9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/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we know that this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set it equal to that, and solve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blipFill>
                <a:blip r:embed="rId1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blipFill>
                <a:blip r:embed="rId4"/>
                <a:stretch>
                  <a:fillRect l="-2459" r="-2049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5741457" y="1808000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/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blipFill>
                <a:blip r:embed="rId6"/>
                <a:stretch>
                  <a:fillRect l="-3409" r="-3977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6">
            <a:extLst>
              <a:ext uri="{FF2B5EF4-FFF2-40B4-BE49-F238E27FC236}">
                <a16:creationId xmlns:a16="http://schemas.microsoft.com/office/drawing/2014/main" id="{3F5AB798-DFDD-4190-9430-D946A2C83013}"/>
              </a:ext>
            </a:extLst>
          </p:cNvPr>
          <p:cNvSpPr/>
          <p:nvPr/>
        </p:nvSpPr>
        <p:spPr>
          <a:xfrm>
            <a:off x="6275597" y="2430916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/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blipFill>
                <a:blip r:embed="rId7"/>
                <a:stretch>
                  <a:fillRect l="-3109" r="-51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/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blipFill>
                <a:blip r:embed="rId8"/>
                <a:stretch>
                  <a:fillRect l="-3030" r="-1010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6">
            <a:extLst>
              <a:ext uri="{FF2B5EF4-FFF2-40B4-BE49-F238E27FC236}">
                <a16:creationId xmlns:a16="http://schemas.microsoft.com/office/drawing/2014/main" id="{34C532B0-7EF1-46AB-83CB-E62FA9DA73A9}"/>
              </a:ext>
            </a:extLst>
          </p:cNvPr>
          <p:cNvSpPr/>
          <p:nvPr/>
        </p:nvSpPr>
        <p:spPr>
          <a:xfrm>
            <a:off x="6277078" y="3071588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/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blipFill>
                <a:blip r:embed="rId9"/>
                <a:stretch>
                  <a:fillRect r="-21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/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blipFill>
                <a:blip r:embed="rId10"/>
                <a:stretch>
                  <a:fillRect l="-1250" r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/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blipFill>
                <a:blip r:embed="rId11"/>
                <a:stretch>
                  <a:fillRect l="-5882" t="-1515" r="-588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6">
            <a:extLst>
              <a:ext uri="{FF2B5EF4-FFF2-40B4-BE49-F238E27FC236}">
                <a16:creationId xmlns:a16="http://schemas.microsoft.com/office/drawing/2014/main" id="{9E4B890A-9439-4850-B34E-BC693CC552DF}"/>
              </a:ext>
            </a:extLst>
          </p:cNvPr>
          <p:cNvSpPr/>
          <p:nvPr/>
        </p:nvSpPr>
        <p:spPr>
          <a:xfrm>
            <a:off x="6092127" y="3596850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6">
            <a:extLst>
              <a:ext uri="{FF2B5EF4-FFF2-40B4-BE49-F238E27FC236}">
                <a16:creationId xmlns:a16="http://schemas.microsoft.com/office/drawing/2014/main" id="{E11299D3-7D01-48F0-925B-A599D5105951}"/>
              </a:ext>
            </a:extLst>
          </p:cNvPr>
          <p:cNvSpPr/>
          <p:nvPr/>
        </p:nvSpPr>
        <p:spPr>
          <a:xfrm>
            <a:off x="5853909" y="4077724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1302" y="4656251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/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blipFill>
                <a:blip r:embed="rId12"/>
                <a:stretch>
                  <a:fillRect t="-2247" r="-1993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27">
            <a:extLst>
              <a:ext uri="{FF2B5EF4-FFF2-40B4-BE49-F238E27FC236}">
                <a16:creationId xmlns:a16="http://schemas.microsoft.com/office/drawing/2014/main" id="{F081C452-CA08-469C-AE8E-5242586BAC05}"/>
              </a:ext>
            </a:extLst>
          </p:cNvPr>
          <p:cNvSpPr txBox="1"/>
          <p:nvPr/>
        </p:nvSpPr>
        <p:spPr>
          <a:xfrm>
            <a:off x="6391634" y="3156306"/>
            <a:ext cx="227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both sides by 20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C1C183BE-39C2-45DD-84A1-92365F2BF21B}"/>
              </a:ext>
            </a:extLst>
          </p:cNvPr>
          <p:cNvSpPr txBox="1"/>
          <p:nvPr/>
        </p:nvSpPr>
        <p:spPr>
          <a:xfrm>
            <a:off x="6285102" y="3697844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Take the 4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B8A8993F-9595-41B5-82D6-F4BAB3FF4028}"/>
              </a:ext>
            </a:extLst>
          </p:cNvPr>
          <p:cNvSpPr txBox="1"/>
          <p:nvPr/>
        </p:nvSpPr>
        <p:spPr>
          <a:xfrm>
            <a:off x="5770198" y="4266015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19279" y="4621123"/>
            <a:ext cx="30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Calculate, with your calculator in radians…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11E</a:t>
            </a:r>
          </a:p>
        </p:txBody>
      </p:sp>
    </p:spTree>
    <p:extLst>
      <p:ext uri="{BB962C8B-B14F-4D97-AF65-F5344CB8AC3E}">
        <p14:creationId xmlns:p14="http://schemas.microsoft.com/office/powerpoint/2010/main" val="1717822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04708" y="3675017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68982" y="4659085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blipFill>
                <a:blip r:embed="rId9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24104" y="1415142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580709" y="1950719"/>
            <a:ext cx="583473" cy="5225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805543" y="4288972"/>
            <a:ext cx="918754" cy="4746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02629" y="1358538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194664" y="2050870"/>
            <a:ext cx="326571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471749" y="3796938"/>
            <a:ext cx="10363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81498" y="4284616"/>
            <a:ext cx="95358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495110" y="1393372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486399" y="1972492"/>
            <a:ext cx="461555" cy="4833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98717" y="153270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20786" y="2242456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61613" y="2427831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46764" y="295220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26334" y="3006950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16284" y="3740330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04860" y="3803785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0341" y="4519747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52460" y="4696413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96146" y="531658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28264" y="5092654"/>
            <a:ext cx="1972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Finally, we can replace all terms with the original substitution that we used!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45876" y="5177246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602482" y="5886993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5895705" y="5882638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177248" y="5190306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2944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74377" y="3683726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95108" y="4676502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blipFill>
                <a:blip r:embed="rId9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blipFill>
                <a:blip r:embed="rId10"/>
                <a:stretch>
                  <a:fillRect l="-5333" r="-8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85064" y="1240970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641669" y="1750423"/>
            <a:ext cx="65314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748937" y="4275909"/>
            <a:ext cx="1036320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63589" y="1184366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342710" y="1885406"/>
            <a:ext cx="42236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367246" y="3796938"/>
            <a:ext cx="1140823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90207" y="4423955"/>
            <a:ext cx="953588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556070" y="1219200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738947" y="1894114"/>
            <a:ext cx="461556" cy="3004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59974" y="134982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1746" y="206828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22573" y="2253659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6101" y="277803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71" y="2832778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77244" y="356615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65820" y="3629613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81301" y="4345576"/>
            <a:ext cx="258242" cy="5747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78585" y="4443864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601242" y="500307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Finally, we can replace all terms with a substitution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blipFill>
                <a:blip r:embed="rId20"/>
                <a:stretch>
                  <a:fillRect l="-905" t="-521" r="-452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4606836" y="4855028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737463" y="5529942"/>
            <a:ext cx="714101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6252756" y="5534294"/>
            <a:ext cx="748935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238208" y="4868088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437061" y="3984170"/>
            <a:ext cx="837362" cy="11277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082837" y="4034563"/>
            <a:ext cx="94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67098" y="4902926"/>
            <a:ext cx="1362891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09802" y="570411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37268" y="5906905"/>
            <a:ext cx="134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32" y="5660572"/>
            <a:ext cx="303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The answer we got here is exactly the same as using the previous substitution!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2" grpId="0"/>
      <p:bldP spid="78" grpId="1" animBg="1"/>
      <p:bldP spid="78" grpId="2" animBg="1"/>
      <p:bldP spid="79" grpId="1"/>
      <p:bldP spid="79" grpId="2"/>
      <p:bldP spid="80" grpId="0" animBg="1"/>
      <p:bldP spid="80" grpId="1" animBg="1"/>
      <p:bldP spid="81" grpId="0"/>
      <p:bldP spid="82" grpId="0" animBg="1"/>
      <p:bldP spid="83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As before, all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need to be replaced with equivalent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37640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blipFill>
                <a:blip r:embed="rId8"/>
                <a:stretch>
                  <a:fillRect t="-820" r="-132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997132" y="3923211"/>
            <a:ext cx="474618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1" name="Rectangle 100"/>
          <p:cNvSpPr/>
          <p:nvPr/>
        </p:nvSpPr>
        <p:spPr>
          <a:xfrm>
            <a:off x="2856412" y="3910149"/>
            <a:ext cx="33092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2" name="Rectangle 101"/>
          <p:cNvSpPr/>
          <p:nvPr/>
        </p:nvSpPr>
        <p:spPr>
          <a:xfrm flipV="1">
            <a:off x="6731726" y="2934790"/>
            <a:ext cx="766354" cy="2786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054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9" grpId="0"/>
      <p:bldP spid="91" grpId="0"/>
      <p:bldP spid="92" grpId="0"/>
      <p:bldP spid="93" grpId="0" animBg="1"/>
      <p:bldP spid="94" grpId="0"/>
      <p:bldP spid="96" grpId="0"/>
      <p:bldP spid="100" grpId="0" animBg="1"/>
      <p:bldP spid="101" grpId="0" animBg="1"/>
      <p:bldP spid="1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08911" y="1715588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158446" y="170937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using the expressions we found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25288" y="2320834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85802" y="2943497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68984" y="1567543"/>
            <a:ext cx="38317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133703" y="2146663"/>
            <a:ext cx="544285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 31"/>
          <p:cNvSpPr/>
          <p:nvPr/>
        </p:nvSpPr>
        <p:spPr>
          <a:xfrm>
            <a:off x="5677990" y="2151017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48104" y="2146663"/>
            <a:ext cx="29173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094515" y="1558835"/>
            <a:ext cx="409302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6718664" y="1545772"/>
            <a:ext cx="28302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5860870" y="1558834"/>
            <a:ext cx="853439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53051" y="24321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69" y="30417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39688" y="3635829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97932" y="3612198"/>
            <a:ext cx="185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the original substitution for u…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246811" y="2969623"/>
            <a:ext cx="117565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907280" y="3278777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5320937" y="3274423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933406" y="3940628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017623" y="3936273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622664" y="5264332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1419497" y="4685211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2059577" y="5264332"/>
            <a:ext cx="126709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623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05822" y="1632053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96013" y="1707302"/>
            <a:ext cx="140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06269" y="2193756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blipFill>
                <a:blip r:embed="rId2"/>
                <a:stretch>
                  <a:fillRect l="-6915" t="-2222" r="-425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5995852" y="390917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blipFill>
                <a:blip r:embed="rId8"/>
                <a:stretch>
                  <a:fillRect r="-1215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blipFill>
                <a:blip r:embed="rId9"/>
                <a:stretch>
                  <a:fillRect l="-726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122126" y="448829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42100" y="4518564"/>
            <a:ext cx="267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a modulus is usually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reason a modulus sign is used here is because if we then have to evaluate using negative numbers, we cannot substitute them in (you cannot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ln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value)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blipFill>
                <a:blip r:embed="rId11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1" grpId="0" animBg="1"/>
      <p:bldP spid="4" grpId="0"/>
      <p:bldP spid="13" grpId="0"/>
      <p:bldP spid="15" grpId="0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6" y="1759131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expressions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62280" y="2442753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31503" y="310895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09435" y="380999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160350" y="4415244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608841" y="4985656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Use an identity to 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blipFill>
                <a:blip r:embed="rId15"/>
                <a:stretch>
                  <a:fillRect l="-362" t="-2326" r="-43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96445" y="3148569"/>
            <a:ext cx="133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 the denominator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44046" y="3945403"/>
            <a:ext cx="87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325291" y="4524523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an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blipFill>
                <a:blip r:embed="rId16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604385" y="4741816"/>
            <a:ext cx="321696" cy="10580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2895600" y="5012204"/>
            <a:ext cx="85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7064" y="1733005"/>
            <a:ext cx="243840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5325293" y="2442753"/>
            <a:ext cx="48332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8" name="Rectangle 37"/>
          <p:cNvSpPr/>
          <p:nvPr/>
        </p:nvSpPr>
        <p:spPr>
          <a:xfrm>
            <a:off x="1854927" y="4580707"/>
            <a:ext cx="84473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38"/>
          <p:cNvSpPr/>
          <p:nvPr/>
        </p:nvSpPr>
        <p:spPr>
          <a:xfrm>
            <a:off x="5673635" y="1589314"/>
            <a:ext cx="309154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Rectangle 39"/>
          <p:cNvSpPr/>
          <p:nvPr/>
        </p:nvSpPr>
        <p:spPr>
          <a:xfrm>
            <a:off x="5886995" y="2246811"/>
            <a:ext cx="679268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Rectangle 42"/>
          <p:cNvSpPr/>
          <p:nvPr/>
        </p:nvSpPr>
        <p:spPr>
          <a:xfrm>
            <a:off x="1362892" y="5116285"/>
            <a:ext cx="125838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4" name="Rectangle 43"/>
          <p:cNvSpPr/>
          <p:nvPr/>
        </p:nvSpPr>
        <p:spPr>
          <a:xfrm>
            <a:off x="4650378" y="4894216"/>
            <a:ext cx="1828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663441" y="5499462"/>
            <a:ext cx="6400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1245326" y="5651861"/>
            <a:ext cx="1132114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544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202508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89463" y="3884023"/>
            <a:ext cx="574766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  <p:bldP spid="53" grpId="0"/>
      <p:bldP spid="54" grpId="0"/>
      <p:bldP spid="55" grpId="0" animBg="1"/>
      <p:bldP spid="56" grpId="0"/>
      <p:bldP spid="4" grpId="0" animBg="1"/>
      <p:bldP spid="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Something extra we need to do here is replace the limits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 original limits of 2 and 0 were the limits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With the substitution, we should find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instead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We can do this using the substitution we chose before…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blipFill>
                <a:blip r:embed="rId6"/>
                <a:stretch>
                  <a:fillRect t="-54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236617" y="3727269"/>
            <a:ext cx="339634" cy="5921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5855034" y="421625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55504" y="4208859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15097" y="51947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3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9" grpId="0"/>
      <p:bldP spid="30" grpId="0"/>
      <p:bldP spid="31" grpId="0"/>
      <p:bldP spid="32" grpId="0"/>
      <p:bldP spid="3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=28.4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52977" y="154496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terms, and the limits, with the information based on the substitution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blipFill>
                <a:blip r:embed="rId15"/>
                <a:stretch>
                  <a:fillRect t="-1653" r="-193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17994" y="224600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48177" y="291221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7" y="361325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1583" y="4323000"/>
            <a:ext cx="225903" cy="62346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87292" y="2430113"/>
            <a:ext cx="228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82640" y="3087610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36527" y="3649313"/>
            <a:ext cx="149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84424" y="4446147"/>
            <a:ext cx="94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Note that because we adjusted the limits, we did not have to then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again, as in the previous examples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could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terms and then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limits, and you would get the same answer!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blipFill>
                <a:blip r:embed="rId16"/>
                <a:stretch>
                  <a:fillRect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89418" y="1236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593772" y="1998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201784" y="5625737"/>
            <a:ext cx="148045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76653" y="1389017"/>
            <a:ext cx="204650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24549" y="2107474"/>
            <a:ext cx="54428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933406" y="1389017"/>
            <a:ext cx="657497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38356" y="2107474"/>
            <a:ext cx="38317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77842" y="1389016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704116" y="2098765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467396" y="4619896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27316" y="5085805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120539" y="5098868"/>
            <a:ext cx="84037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blipFill>
                <a:blip r:embed="rId7"/>
                <a:stretch>
                  <a:fillRect t="-2326" r="-125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33006" y="3936274"/>
            <a:ext cx="957943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blipFill>
                <a:blip r:embed="rId8"/>
                <a:stretch>
                  <a:fillRect l="-452" t="-820" r="-27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19350" y="3949337"/>
            <a:ext cx="439782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664825" y="3936274"/>
            <a:ext cx="304798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97189" y="2960914"/>
            <a:ext cx="731519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828908" y="235262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378" y="234522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210594" y="3278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2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7051" y="15197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also need to adjust the limits…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58222" y="1671240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36229" y="1602799"/>
            <a:ext cx="2225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terms using the substitutions we worked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65592" y="2476782"/>
            <a:ext cx="252032" cy="55380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00277" y="3073318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88402" y="5246106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4002" y="3800484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2" y="4510233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978436" y="2556387"/>
            <a:ext cx="22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747659" y="3144215"/>
            <a:ext cx="22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39099" y="3967176"/>
            <a:ext cx="83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70766" y="4572421"/>
            <a:ext cx="17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27370" y="5430215"/>
            <a:ext cx="96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42265" y="1314993"/>
            <a:ext cx="287381" cy="6183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20494" y="2111829"/>
            <a:ext cx="287381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647510" y="1502229"/>
            <a:ext cx="805541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233854" y="2229395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508174" y="2233750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294814" y="1515293"/>
            <a:ext cx="40059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439991" y="1502231"/>
            <a:ext cx="30915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97579" y="5730242"/>
            <a:ext cx="152399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72790" y="5185956"/>
            <a:ext cx="13367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428207" y="4676504"/>
            <a:ext cx="1254033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11F</a:t>
            </a:r>
          </a:p>
        </p:txBody>
      </p:sp>
    </p:spTree>
    <p:extLst>
      <p:ext uri="{BB962C8B-B14F-4D97-AF65-F5344CB8AC3E}">
        <p14:creationId xmlns:p14="http://schemas.microsoft.com/office/powerpoint/2010/main" val="3978944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can also use integration by parts to integrate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Lets begin with the product rule, and rearranging it…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0479" y="2825933"/>
                <a:ext cx="2618537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9" y="2825933"/>
                <a:ext cx="2618537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6204" y="3487784"/>
                <a:ext cx="198054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4" y="3487784"/>
                <a:ext cx="1980542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0820" y="4206241"/>
                <a:ext cx="198054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0" y="4206241"/>
                <a:ext cx="198054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45453" y="1780095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from both sides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blipFill>
                <a:blip r:embed="rId7"/>
                <a:stretch>
                  <a:fillRect r="-201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05670" y="2446300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75487" y="3103797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5932" y="3796129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61907" y="2573803"/>
            <a:ext cx="213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62203" y="3035358"/>
            <a:ext cx="2303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 the first term, the integral cancels out the differential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53941" y="3875736"/>
            <a:ext cx="190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the other way round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79520" y="2899954"/>
            <a:ext cx="661851" cy="49638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727269" y="4973016"/>
            <a:ext cx="503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the rule for integration by parts – you are given it in the formula booklet!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22020" t="63604" r="64616" b="29107"/>
          <a:stretch/>
        </p:blipFill>
        <p:spPr>
          <a:xfrm>
            <a:off x="4787093" y="5579319"/>
            <a:ext cx="2790951" cy="8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can also use integration by parts to integrate functions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048000" y="3579223"/>
            <a:ext cx="444137" cy="4180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you are trying to integrate needs to be written as a function multiplied by an integral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the product rule, we start by labelling the functions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integration by parts, we start by labelling them u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blipFill>
                <a:blip r:embed="rId4"/>
                <a:stretch>
                  <a:fillRect r="-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5804262" y="3661955"/>
            <a:ext cx="448492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key aim is to make the term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easy to integrate as possible…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⁡(−3)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cannot now work this out, since we cannot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number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did the same thing, but using a modulus…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blipFill>
                <a:blip r:embed="rId6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5115906" y="159815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blipFill>
                <a:blip r:embed="rId7"/>
                <a:stretch>
                  <a:fillRect l="-516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5614535" y="2221067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6101" y="233102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flipV="1">
            <a:off x="5108508" y="437834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blipFill>
                <a:blip r:embed="rId11"/>
                <a:stretch>
                  <a:fillRect l="-51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544994" y="494799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898703" y="511121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=−0.41=0.41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502084" y="5464375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84772" y="5467798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modulus means we can use the positive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5343766" y="597188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5546555" y="5975304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Calculate, and remember the answer should be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3" grpId="0" animBg="1"/>
      <p:bldP spid="25" grpId="0" animBg="1"/>
      <p:bldP spid="26" grpId="0"/>
      <p:bldP spid="34" grpId="0"/>
      <p:bldP spid="35" grpId="0"/>
      <p:bldP spid="36" grpId="0"/>
      <p:bldP spid="37" grpId="0" animBg="1"/>
      <p:bldP spid="39" grpId="0" animBg="1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choose one part to be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and the other part to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We want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term to be as simple as possible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If we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so let’s try that!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blipFill>
                <a:blip r:embed="rId4"/>
                <a:stretch>
                  <a:fillRect l="-4396" r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blipFill>
                <a:blip r:embed="rId7"/>
                <a:stretch>
                  <a:fillRect l="-2941" r="-36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69201" y="2119730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90752" y="2225461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77121" y="2132793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98672" y="2238524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6754" y="104503"/>
            <a:ext cx="400595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24148" y="2886892"/>
            <a:ext cx="605246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blipFill>
                <a:blip r:embed="rId10"/>
                <a:stretch>
                  <a:fillRect l="-3371" r="-1348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blipFill>
                <a:blip r:embed="rId12"/>
                <a:stretch>
                  <a:fillRect l="-2400" r="-48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blipFill>
                <a:blip r:embed="rId13"/>
                <a:stretch>
                  <a:fillRect l="-649" r="-6494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blipFill>
                <a:blip r:embed="rId14"/>
                <a:stretch>
                  <a:fillRect l="-12281" r="-35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blipFill>
                <a:blip r:embed="rId15"/>
                <a:stretch>
                  <a:fillRect l="-692" r="-69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606835" y="3131153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50699" y="433686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9666" y="4337291"/>
            <a:ext cx="151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46345" y="495082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3" y="552994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28706" y="4846743"/>
            <a:ext cx="151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term (be careful with the sign)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219403" y="5695829"/>
            <a:ext cx="83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86103" y="4127863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07874" y="4794069"/>
            <a:ext cx="27432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590903" y="4789715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518366" y="4811486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425440" y="412786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978435" y="4123510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22126" y="3988527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067006" y="4811487"/>
            <a:ext cx="304800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932023" y="1985556"/>
            <a:ext cx="862148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654731" y="2346962"/>
            <a:ext cx="692332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824548" y="1985557"/>
            <a:ext cx="583475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blipFill>
                <a:blip r:embed="rId16"/>
                <a:stretch>
                  <a:fillRect l="-11000" r="-12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blipFill>
                <a:blip r:embed="rId17"/>
                <a:stretch>
                  <a:fillRect r="-76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881050" y="4432664"/>
            <a:ext cx="374470" cy="4005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37061" y="65316"/>
            <a:ext cx="422368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672044" y="69669"/>
            <a:ext cx="278676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721427" y="5464630"/>
            <a:ext cx="613956" cy="4049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 animBg="1"/>
      <p:bldP spid="17" grpId="0"/>
      <p:bldP spid="19" grpId="0" animBg="1"/>
      <p:bldP spid="20" grpId="0"/>
      <p:bldP spid="21" grpId="0"/>
      <p:bldP spid="4" grpId="0" animBg="1"/>
      <p:bldP spid="4" grpId="1" animBg="1"/>
      <p:bldP spid="25" grpId="0" animBg="1"/>
      <p:bldP spid="25" grpId="1" animBg="1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general, if you have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you should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usually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call it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see the reason why in this example…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choosing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has removed it from the integral part, and actually helped us simplify it!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 b="-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blipFill>
                <a:blip r:embed="rId4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408539" y="207618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30090" y="2181918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799040" y="205441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8020591" y="2160146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63292" y="2965690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75863" y="1689464"/>
            <a:ext cx="644434" cy="5486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37313" y="2329544"/>
            <a:ext cx="744583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789714" y="1872345"/>
            <a:ext cx="740229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blipFill>
                <a:blip r:embed="rId10"/>
                <a:stretch>
                  <a:fillRect l="-2521" r="-92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4904" y="406690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0957" y="4049909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0550" y="4680857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5304" y="546898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72250" y="4803202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01688" y="5669704"/>
            <a:ext cx="164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59680" y="3901441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081451" y="4567647"/>
            <a:ext cx="45720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538652" y="4415247"/>
            <a:ext cx="435429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405154" y="4410892"/>
            <a:ext cx="422366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199017" y="3901442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752012" y="389708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895703" y="3762105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6844938" y="4406537"/>
            <a:ext cx="322217" cy="566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blipFill>
                <a:blip r:embed="rId1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7" grpId="0"/>
      <p:bldP spid="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blipFill>
                <a:blip r:embed="rId4"/>
                <a:stretch>
                  <a:fillRect l="-3738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7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blipFill>
                <a:blip r:embed="rId10"/>
                <a:stretch>
                  <a:fillRect l="-2830" r="-103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blipFill>
                <a:blip r:embed="rId12"/>
                <a:stretch>
                  <a:fillRect l="-2655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28457" y="5652288"/>
            <a:ext cx="389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need to use integration by parts again to integrate the second term…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83176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blipFill>
                <a:blip r:embed="rId14"/>
                <a:stretch>
                  <a:fillRect r="-593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6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blipFill>
                <a:blip r:embed="rId5"/>
                <a:stretch>
                  <a:fillRect l="-3636" r="-545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8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blipFill>
                <a:blip r:embed="rId11"/>
                <a:stretch>
                  <a:fillRect l="-2778" r="-1111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blipFill>
                <a:blip r:embed="rId13"/>
                <a:stretch>
                  <a:fillRect l="-2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04799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blipFill>
                <a:blip r:embed="rId15"/>
                <a:stretch>
                  <a:fillRect r="-7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blipFill>
                <a:blip r:embed="rId17"/>
                <a:stretch>
                  <a:fillRect l="-730" r="-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0173" y="529481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57700" y="5382323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18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4" grpId="0"/>
      <p:bldP spid="25" grpId="0"/>
      <p:bldP spid="26" grpId="0" animBg="1"/>
      <p:bldP spid="27" grpId="0"/>
      <p:bldP spid="28" grpId="0" animBg="1"/>
      <p:bldP spid="29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  <p:bldP spid="44" grpId="0"/>
      <p:bldP spid="46" grpId="0" animBg="1"/>
      <p:bldP spid="47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5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− 2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84492" y="1754777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88479" y="1816162"/>
            <a:ext cx="18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integrated by parts once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46195" y="2481943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33132" y="3130732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89519" y="2430117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then integrated by parts again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Simplify (you can leave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as a positive)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blipFill>
                <a:blip r:embed="rId10"/>
                <a:stretch>
                  <a:fillRect l="-437" r="-3057"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5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0" grpId="0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96148" y="4463143"/>
            <a:ext cx="317863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5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blipFill>
                <a:blip r:embed="rId7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blipFill>
                <a:blip r:embed="rId10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347579" y="203264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569130" y="2138376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68411" y="2002164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89962" y="2107895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983107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4903" y="1837509"/>
            <a:ext cx="58347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6353" y="2286002"/>
            <a:ext cx="788127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28755" y="1793966"/>
            <a:ext cx="748936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blipFill>
                <a:blip r:embed="rId13"/>
                <a:stretch>
                  <a:fillRect l="-2521" r="-840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blipFill>
                <a:blip r:embed="rId14"/>
                <a:stretch>
                  <a:fillRect l="-2778" r="-74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4939" y="3971109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10992" y="3954115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0585" y="458506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02285" y="4707408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554" y="3805647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5326" y="4471853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512526" y="4467498"/>
            <a:ext cx="25254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72891" y="380564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25886" y="380129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869577" y="3666311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531430" y="4336869"/>
            <a:ext cx="28738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blipFill>
                <a:blip r:embed="rId16"/>
                <a:stretch>
                  <a:fillRect l="-889" r="-8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27292" y="5338355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74819" y="5425866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31" grpId="0" animBg="1"/>
      <p:bldP spid="31" grpId="1" animBg="1"/>
      <p:bldP spid="37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/>
      <p:bldP spid="39" grpId="0"/>
      <p:bldP spid="40" grpId="0" animBg="1"/>
      <p:bldP spid="43" grpId="0"/>
      <p:bldP spid="4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𝑥𝑙𝑛𝑥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2−2+1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78652" y="172429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13265" y="1707306"/>
            <a:ext cx="31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using the expression we found (we do not need to use the modulus sign since the limits are positive)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0949" y="2360023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93052" y="2886891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40354" y="3413759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2194" y="3923210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10398" y="2382220"/>
            <a:ext cx="141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88030" y="3536106"/>
            <a:ext cx="151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‘Expand bracket’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00350" y="4076037"/>
            <a:ext cx="88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11G</a:t>
            </a:r>
          </a:p>
        </p:txBody>
      </p:sp>
    </p:spTree>
    <p:extLst>
      <p:ext uri="{BB962C8B-B14F-4D97-AF65-F5344CB8AC3E}">
        <p14:creationId xmlns:p14="http://schemas.microsoft.com/office/powerpoint/2010/main" val="26833181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0400" y="37338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Let 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00400" y="4495800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Let x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blipFill rotWithShape="1">
                <a:blip r:embed="rId18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blipFill rotWithShape="1">
                <a:blip r:embed="rId1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391400" y="17526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91400" y="23622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324600" y="57150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20000" y="1600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Write as two fractions and make the denominators equal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8600" y="2514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</a:t>
            </a:r>
          </a:p>
        </p:txBody>
      </p:sp>
      <p:sp>
        <p:nvSpPr>
          <p:cNvPr id="40" name="Arc 39"/>
          <p:cNvSpPr/>
          <p:nvPr/>
        </p:nvSpPr>
        <p:spPr>
          <a:xfrm>
            <a:off x="6553200" y="29718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56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numerators must be equal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 and B by choosing appropriate x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579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A and B from the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276703" y="1676400"/>
            <a:ext cx="381000" cy="9144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631577" y="190717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each separately</a:t>
            </a:r>
          </a:p>
        </p:txBody>
      </p:sp>
      <p:sp>
        <p:nvSpPr>
          <p:cNvPr id="58" name="Arc 57"/>
          <p:cNvSpPr/>
          <p:nvPr/>
        </p:nvSpPr>
        <p:spPr>
          <a:xfrm>
            <a:off x="6248400" y="4191000"/>
            <a:ext cx="381000" cy="6858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5532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combine the natural logarithms as a division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8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 rot="10800000">
            <a:off x="7524328" y="2462416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435600" y="3498851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using the positive values will give an area which is equivalent to the one we want!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 rot="10800000">
            <a:off x="6660232" y="-2835696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427984" y="3501008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>
            <a:off x="4499992" y="335699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395536" y="3501008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7524328" y="2492896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56376" y="2852936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68144" y="3501008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36096" y="3501008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80312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12360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0072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 animBg="1"/>
      <p:bldP spid="7" grpId="0"/>
      <p:bldP spid="51" grpId="0"/>
      <p:bldP spid="52" grpId="0" animBg="1"/>
      <p:bldP spid="57" grpId="0" animBg="1"/>
      <p:bldP spid="12" grpId="0"/>
      <p:bldP spid="19" grpId="0"/>
      <p:bldP spid="63" grpId="0"/>
      <p:bldP spid="64" grpId="0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72000" y="1676400"/>
            <a:ext cx="1447800" cy="304800"/>
            <a:chOff x="5029200" y="1676400"/>
            <a:chExt cx="1447800" cy="304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029200" y="16764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029200" y="16764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4724400" y="2286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00800" y="144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1) Divide the first term by the highest power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2057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2) Multiply the answer by the whole expression you’re dividing by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3) Subtract to find the remainder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34290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4) Remember to write the remainder as a fraction of the original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2390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Looks tidier!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81800" y="5334000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05600" y="136855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now need to write the remainder as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=6−3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67000" y="477621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Let x =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667000" y="544677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Let x = -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 +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48200" y="3581400"/>
            <a:ext cx="21336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791200" y="1371600"/>
            <a:ext cx="8382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648200" y="2819400"/>
            <a:ext cx="1905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10400" y="434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Set the numerators equal and solve for A and 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the final answer with the remainder broken apart!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11" grpId="0" animBg="1"/>
      <p:bldP spid="11" grpId="1" animBg="1"/>
      <p:bldP spid="50" grpId="0" animBg="1"/>
      <p:bldP spid="50" grpId="1" animBg="1"/>
      <p:bldP spid="51" grpId="0" animBg="1"/>
      <p:bldP spid="51" grpId="1" animBg="1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(3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(3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3800" y="220980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separately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71063" y="5715000"/>
            <a:ext cx="21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combine the natural logarithms (be careful, the negative goes on the denominator…)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6" grpId="0"/>
      <p:bldP spid="47" grpId="0"/>
      <p:bldP spid="52" grpId="0"/>
      <p:bldP spid="55" grpId="0"/>
      <p:bldP spid="56" grpId="0"/>
      <p:bldP spid="57" grpId="0"/>
      <p:bldP spid="6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11H</a:t>
            </a:r>
          </a:p>
        </p:txBody>
      </p:sp>
    </p:spTree>
    <p:extLst>
      <p:ext uri="{BB962C8B-B14F-4D97-AF65-F5344CB8AC3E}">
        <p14:creationId xmlns:p14="http://schemas.microsoft.com/office/powerpoint/2010/main" val="8287136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42370" y="2090131"/>
            <a:ext cx="2241550" cy="1622425"/>
          </a:xfrm>
          <a:custGeom>
            <a:avLst/>
            <a:gdLst>
              <a:gd name="connsiteX0" fmla="*/ 0 w 2241550"/>
              <a:gd name="connsiteY0" fmla="*/ 0 h 1622425"/>
              <a:gd name="connsiteX1" fmla="*/ 6350 w 2241550"/>
              <a:gd name="connsiteY1" fmla="*/ 1619250 h 1622425"/>
              <a:gd name="connsiteX2" fmla="*/ 2241550 w 2241550"/>
              <a:gd name="connsiteY2" fmla="*/ 1622425 h 1622425"/>
              <a:gd name="connsiteX3" fmla="*/ 2235200 w 2241550"/>
              <a:gd name="connsiteY3" fmla="*/ 590550 h 1622425"/>
              <a:gd name="connsiteX4" fmla="*/ 1555750 w 2241550"/>
              <a:gd name="connsiteY4" fmla="*/ 514350 h 1622425"/>
              <a:gd name="connsiteX5" fmla="*/ 990600 w 2241550"/>
              <a:gd name="connsiteY5" fmla="*/ 409575 h 1622425"/>
              <a:gd name="connsiteX6" fmla="*/ 530225 w 2241550"/>
              <a:gd name="connsiteY6" fmla="*/ 266700 h 1622425"/>
              <a:gd name="connsiteX7" fmla="*/ 260350 w 2241550"/>
              <a:gd name="connsiteY7" fmla="*/ 149225 h 1622425"/>
              <a:gd name="connsiteX8" fmla="*/ 0 w 2241550"/>
              <a:gd name="connsiteY8" fmla="*/ 0 h 162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550" h="1622425">
                <a:moveTo>
                  <a:pt x="0" y="0"/>
                </a:moveTo>
                <a:cubicBezTo>
                  <a:pt x="2117" y="539750"/>
                  <a:pt x="4233" y="1079500"/>
                  <a:pt x="6350" y="1619250"/>
                </a:cubicBezTo>
                <a:lnTo>
                  <a:pt x="2241550" y="1622425"/>
                </a:lnTo>
                <a:cubicBezTo>
                  <a:pt x="2239433" y="1278467"/>
                  <a:pt x="2237317" y="934508"/>
                  <a:pt x="2235200" y="590550"/>
                </a:cubicBezTo>
                <a:lnTo>
                  <a:pt x="1555750" y="514350"/>
                </a:lnTo>
                <a:lnTo>
                  <a:pt x="990600" y="409575"/>
                </a:lnTo>
                <a:lnTo>
                  <a:pt x="530225" y="266700"/>
                </a:lnTo>
                <a:lnTo>
                  <a:pt x="260350" y="1492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curve, the x-axis, and the lines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shown. Use integration to find the area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0800000">
            <a:off x="4030017" y="762510"/>
            <a:ext cx="6408712" cy="1944216"/>
          </a:xfrm>
          <a:prstGeom prst="arc">
            <a:avLst>
              <a:gd name="adj1" fmla="val 18035218"/>
              <a:gd name="adj2" fmla="val 2119952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478289" y="2706726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7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4+3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519153" y="4317532"/>
            <a:ext cx="245921" cy="550559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41249" y="440929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p:sp>
        <p:nvSpPr>
          <p:cNvPr id="31" name="Arc 30"/>
          <p:cNvSpPr/>
          <p:nvPr/>
        </p:nvSpPr>
        <p:spPr>
          <a:xfrm>
            <a:off x="5447145" y="4895935"/>
            <a:ext cx="265678" cy="546922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27264" y="5480708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12784" y="4861101"/>
                <a:ext cx="2736304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Integrate (see what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would differentiate to first…)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84" y="4861101"/>
                <a:ext cx="2736304" cy="529247"/>
              </a:xfrm>
              <a:prstGeom prst="rect">
                <a:avLst/>
              </a:prstGeom>
              <a:blipFill>
                <a:blip r:embed="rId1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24854" y="980728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824854" y="1484784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968870" y="8367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9864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32023" y="250797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This gives us the integral below, but 6 times too small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  <a:sym typeface="Wingdings" panose="05000000000000000000" pitchFamily="2" charset="2"/>
              </a:rPr>
              <a:t> So the original guess needs to be multiplied by 6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28160" y="4641669"/>
            <a:ext cx="983677" cy="3436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675118" y="1798320"/>
            <a:ext cx="1014551" cy="4484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914604" y="722812"/>
            <a:ext cx="818607" cy="3657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132216" y="5225143"/>
            <a:ext cx="927465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657962" y="5448929"/>
            <a:ext cx="161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79366" y="5955325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97150" y="6045466"/>
            <a:ext cx="99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build="allAtOnce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54500" y="1704975"/>
            <a:ext cx="2232025" cy="2000250"/>
          </a:xfrm>
          <a:custGeom>
            <a:avLst/>
            <a:gdLst>
              <a:gd name="connsiteX0" fmla="*/ 0 w 2232025"/>
              <a:gd name="connsiteY0" fmla="*/ 1987550 h 2000250"/>
              <a:gd name="connsiteX1" fmla="*/ 196850 w 2232025"/>
              <a:gd name="connsiteY1" fmla="*/ 1473200 h 2000250"/>
              <a:gd name="connsiteX2" fmla="*/ 361950 w 2232025"/>
              <a:gd name="connsiteY2" fmla="*/ 1054100 h 2000250"/>
              <a:gd name="connsiteX3" fmla="*/ 514350 w 2232025"/>
              <a:gd name="connsiteY3" fmla="*/ 733425 h 2000250"/>
              <a:gd name="connsiteX4" fmla="*/ 638175 w 2232025"/>
              <a:gd name="connsiteY4" fmla="*/ 473075 h 2000250"/>
              <a:gd name="connsiteX5" fmla="*/ 812800 w 2232025"/>
              <a:gd name="connsiteY5" fmla="*/ 206375 h 2000250"/>
              <a:gd name="connsiteX6" fmla="*/ 939800 w 2232025"/>
              <a:gd name="connsiteY6" fmla="*/ 69850 h 2000250"/>
              <a:gd name="connsiteX7" fmla="*/ 1031875 w 2232025"/>
              <a:gd name="connsiteY7" fmla="*/ 15875 h 2000250"/>
              <a:gd name="connsiteX8" fmla="*/ 1092200 w 2232025"/>
              <a:gd name="connsiteY8" fmla="*/ 3175 h 2000250"/>
              <a:gd name="connsiteX9" fmla="*/ 1174750 w 2232025"/>
              <a:gd name="connsiteY9" fmla="*/ 0 h 2000250"/>
              <a:gd name="connsiteX10" fmla="*/ 1241425 w 2232025"/>
              <a:gd name="connsiteY10" fmla="*/ 41275 h 2000250"/>
              <a:gd name="connsiteX11" fmla="*/ 1333500 w 2232025"/>
              <a:gd name="connsiteY11" fmla="*/ 101600 h 2000250"/>
              <a:gd name="connsiteX12" fmla="*/ 1428750 w 2232025"/>
              <a:gd name="connsiteY12" fmla="*/ 203200 h 2000250"/>
              <a:gd name="connsiteX13" fmla="*/ 1555750 w 2232025"/>
              <a:gd name="connsiteY13" fmla="*/ 396875 h 2000250"/>
              <a:gd name="connsiteX14" fmla="*/ 1682750 w 2232025"/>
              <a:gd name="connsiteY14" fmla="*/ 647700 h 2000250"/>
              <a:gd name="connsiteX15" fmla="*/ 1984375 w 2232025"/>
              <a:gd name="connsiteY15" fmla="*/ 1327150 h 2000250"/>
              <a:gd name="connsiteX16" fmla="*/ 2120900 w 2232025"/>
              <a:gd name="connsiteY16" fmla="*/ 1698625 h 2000250"/>
              <a:gd name="connsiteX17" fmla="*/ 2232025 w 2232025"/>
              <a:gd name="connsiteY17" fmla="*/ 2000250 h 2000250"/>
              <a:gd name="connsiteX18" fmla="*/ 2025650 w 2232025"/>
              <a:gd name="connsiteY18" fmla="*/ 1974850 h 2000250"/>
              <a:gd name="connsiteX19" fmla="*/ 1806575 w 2232025"/>
              <a:gd name="connsiteY19" fmla="*/ 1920875 h 2000250"/>
              <a:gd name="connsiteX20" fmla="*/ 1622425 w 2232025"/>
              <a:gd name="connsiteY20" fmla="*/ 1854200 h 2000250"/>
              <a:gd name="connsiteX21" fmla="*/ 1419225 w 2232025"/>
              <a:gd name="connsiteY21" fmla="*/ 1758950 h 2000250"/>
              <a:gd name="connsiteX22" fmla="*/ 1244600 w 2232025"/>
              <a:gd name="connsiteY22" fmla="*/ 1631950 h 2000250"/>
              <a:gd name="connsiteX23" fmla="*/ 1089025 w 2232025"/>
              <a:gd name="connsiteY23" fmla="*/ 1520825 h 2000250"/>
              <a:gd name="connsiteX24" fmla="*/ 917575 w 2232025"/>
              <a:gd name="connsiteY24" fmla="*/ 1416050 h 2000250"/>
              <a:gd name="connsiteX25" fmla="*/ 765175 w 2232025"/>
              <a:gd name="connsiteY25" fmla="*/ 1362075 h 2000250"/>
              <a:gd name="connsiteX26" fmla="*/ 628650 w 2232025"/>
              <a:gd name="connsiteY26" fmla="*/ 1362075 h 2000250"/>
              <a:gd name="connsiteX27" fmla="*/ 488950 w 2232025"/>
              <a:gd name="connsiteY27" fmla="*/ 1422400 h 2000250"/>
              <a:gd name="connsiteX28" fmla="*/ 352425 w 2232025"/>
              <a:gd name="connsiteY28" fmla="*/ 1533525 h 2000250"/>
              <a:gd name="connsiteX29" fmla="*/ 238125 w 2232025"/>
              <a:gd name="connsiteY29" fmla="*/ 1676400 h 2000250"/>
              <a:gd name="connsiteX30" fmla="*/ 107950 w 2232025"/>
              <a:gd name="connsiteY30" fmla="*/ 1844675 h 2000250"/>
              <a:gd name="connsiteX31" fmla="*/ 0 w 2232025"/>
              <a:gd name="connsiteY31" fmla="*/ 19875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32025" h="2000250">
                <a:moveTo>
                  <a:pt x="0" y="1987550"/>
                </a:moveTo>
                <a:lnTo>
                  <a:pt x="196850" y="1473200"/>
                </a:lnTo>
                <a:lnTo>
                  <a:pt x="361950" y="1054100"/>
                </a:lnTo>
                <a:lnTo>
                  <a:pt x="514350" y="733425"/>
                </a:lnTo>
                <a:lnTo>
                  <a:pt x="638175" y="473075"/>
                </a:lnTo>
                <a:lnTo>
                  <a:pt x="812800" y="206375"/>
                </a:lnTo>
                <a:lnTo>
                  <a:pt x="939800" y="69850"/>
                </a:lnTo>
                <a:lnTo>
                  <a:pt x="1031875" y="15875"/>
                </a:lnTo>
                <a:lnTo>
                  <a:pt x="1092200" y="3175"/>
                </a:lnTo>
                <a:lnTo>
                  <a:pt x="1174750" y="0"/>
                </a:lnTo>
                <a:lnTo>
                  <a:pt x="1241425" y="41275"/>
                </a:lnTo>
                <a:lnTo>
                  <a:pt x="1333500" y="101600"/>
                </a:lnTo>
                <a:lnTo>
                  <a:pt x="1428750" y="203200"/>
                </a:lnTo>
                <a:lnTo>
                  <a:pt x="1555750" y="396875"/>
                </a:lnTo>
                <a:lnTo>
                  <a:pt x="1682750" y="647700"/>
                </a:lnTo>
                <a:lnTo>
                  <a:pt x="1984375" y="1327150"/>
                </a:lnTo>
                <a:lnTo>
                  <a:pt x="2120900" y="1698625"/>
                </a:lnTo>
                <a:lnTo>
                  <a:pt x="2232025" y="2000250"/>
                </a:lnTo>
                <a:lnTo>
                  <a:pt x="2025650" y="1974850"/>
                </a:lnTo>
                <a:lnTo>
                  <a:pt x="1806575" y="1920875"/>
                </a:lnTo>
                <a:lnTo>
                  <a:pt x="1622425" y="1854200"/>
                </a:lnTo>
                <a:lnTo>
                  <a:pt x="1419225" y="1758950"/>
                </a:lnTo>
                <a:lnTo>
                  <a:pt x="1244600" y="1631950"/>
                </a:lnTo>
                <a:lnTo>
                  <a:pt x="1089025" y="1520825"/>
                </a:lnTo>
                <a:lnTo>
                  <a:pt x="917575" y="1416050"/>
                </a:lnTo>
                <a:lnTo>
                  <a:pt x="765175" y="1362075"/>
                </a:lnTo>
                <a:lnTo>
                  <a:pt x="628650" y="1362075"/>
                </a:lnTo>
                <a:lnTo>
                  <a:pt x="488950" y="1422400"/>
                </a:lnTo>
                <a:lnTo>
                  <a:pt x="352425" y="1533525"/>
                </a:lnTo>
                <a:lnTo>
                  <a:pt x="238125" y="1676400"/>
                </a:lnTo>
                <a:lnTo>
                  <a:pt x="107950" y="1844675"/>
                </a:lnTo>
                <a:lnTo>
                  <a:pt x="0" y="1987550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49783" y="1706880"/>
            <a:ext cx="2238103" cy="2002971"/>
          </a:xfrm>
          <a:custGeom>
            <a:avLst/>
            <a:gdLst>
              <a:gd name="connsiteX0" fmla="*/ 0 w 2508068"/>
              <a:gd name="connsiteY0" fmla="*/ 2002971 h 2002971"/>
              <a:gd name="connsiteX1" fmla="*/ 1262743 w 2508068"/>
              <a:gd name="connsiteY1" fmla="*/ 0 h 2002971"/>
              <a:gd name="connsiteX2" fmla="*/ 2508068 w 2508068"/>
              <a:gd name="connsiteY2" fmla="*/ 2002971 h 20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68" h="2002971">
                <a:moveTo>
                  <a:pt x="0" y="2002971"/>
                </a:moveTo>
                <a:cubicBezTo>
                  <a:pt x="422366" y="1001485"/>
                  <a:pt x="844732" y="0"/>
                  <a:pt x="1262743" y="0"/>
                </a:cubicBezTo>
                <a:cubicBezTo>
                  <a:pt x="1680754" y="0"/>
                  <a:pt x="2094411" y="1001485"/>
                  <a:pt x="2508068" y="200297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249783" y="3064083"/>
            <a:ext cx="2238103" cy="654477"/>
          </a:xfrm>
          <a:custGeom>
            <a:avLst/>
            <a:gdLst>
              <a:gd name="connsiteX0" fmla="*/ 0 w 2238103"/>
              <a:gd name="connsiteY0" fmla="*/ 654477 h 654477"/>
              <a:gd name="connsiteX1" fmla="*/ 679268 w 2238103"/>
              <a:gd name="connsiteY1" fmla="*/ 1334 h 654477"/>
              <a:gd name="connsiteX2" fmla="*/ 1593668 w 2238103"/>
              <a:gd name="connsiteY2" fmla="*/ 489014 h 654477"/>
              <a:gd name="connsiteX3" fmla="*/ 2238103 w 2238103"/>
              <a:gd name="connsiteY3" fmla="*/ 645768 h 6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103" h="654477">
                <a:moveTo>
                  <a:pt x="0" y="654477"/>
                </a:moveTo>
                <a:cubicBezTo>
                  <a:pt x="206828" y="341694"/>
                  <a:pt x="413657" y="28911"/>
                  <a:pt x="679268" y="1334"/>
                </a:cubicBezTo>
                <a:cubicBezTo>
                  <a:pt x="944879" y="-26243"/>
                  <a:pt x="1333862" y="381608"/>
                  <a:pt x="1593668" y="489014"/>
                </a:cubicBezTo>
                <a:cubicBezTo>
                  <a:pt x="1853474" y="596420"/>
                  <a:pt x="2045788" y="621094"/>
                  <a:pt x="2238103" y="645768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blipFill>
                <a:blip r:embed="rId8"/>
                <a:stretch>
                  <a:fillRect l="-5769" t="-3226" r="-769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blipFill>
                <a:blip r:embed="rId9"/>
                <a:stretch>
                  <a:fillRect l="-5714" t="-3226" r="-8571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29050" y="4114800"/>
            <a:ext cx="514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find the area between two curves, you can subtract the ‘lower’ curve from the higher curve (as long as the curves do not intersect between the limits)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174840" y="5229225"/>
            <a:ext cx="273586" cy="633004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29362" y="5344154"/>
            <a:ext cx="161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functions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 animBg="1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4641315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886312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blipFill>
                <a:blip r:embed="rId4"/>
                <a:stretch>
                  <a:fillRect l="-7317" r="-609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blipFill>
                <a:blip r:embed="rId5"/>
                <a:stretch>
                  <a:fillRect l="-855" r="-42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413090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658087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blipFill>
                <a:blip r:embed="rId7"/>
                <a:stretch>
                  <a:fillRect l="-4938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43675" y="5400675"/>
                <a:ext cx="933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5" y="5400675"/>
                <a:ext cx="933461" cy="215444"/>
              </a:xfrm>
              <a:prstGeom prst="rect">
                <a:avLst/>
              </a:prstGeom>
              <a:blipFill>
                <a:blip r:embed="rId8"/>
                <a:stretch>
                  <a:fillRect l="-3896" r="-259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2(0)+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blipFill>
                <a:blip r:embed="rId12"/>
                <a:stretch>
                  <a:fillRect l="-5660" r="-1132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251040" y="17335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05537" y="1648454"/>
            <a:ext cx="2286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 using the patterns below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8432265" y="232410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8432265" y="30289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91513" y="1838954"/>
            <a:ext cx="84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limits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81962" y="3677279"/>
            <a:ext cx="9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13886" y="1584144"/>
            <a:ext cx="529590" cy="1970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75736" y="5365569"/>
            <a:ext cx="729614" cy="2637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099685" y="1555569"/>
            <a:ext cx="815339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09385" y="5375094"/>
            <a:ext cx="967740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11I</a:t>
            </a:r>
          </a:p>
        </p:txBody>
      </p:sp>
    </p:spTree>
    <p:extLst>
      <p:ext uri="{BB962C8B-B14F-4D97-AF65-F5344CB8AC3E}">
        <p14:creationId xmlns:p14="http://schemas.microsoft.com/office/powerpoint/2010/main" val="16982409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Imagine we had a curve as shown to the right, and we wanted to find the area in the region indicated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We could split the region into strips, all of the same height (in this case 3), and work out the area of each strip as a trapezium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We could then add them together and the area would be an approximation for the area under the curve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 If we want a better approximation, we just need to use more strips…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9075" y="15323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9075" y="32849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8075" y="13799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6675" y="32849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5875" y="19133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46617" y="1960813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64877" y="2427377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9875" y="25229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876800" y="19050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55631" y="1579779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1011" y="1645093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7379" y="2076563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8376" y="220386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5475" y="32849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3342" y="328748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073" y="32908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35249" y="324503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4510" y="3231246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5942520" y="1913842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985393" y="2437284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3"/>
          </p:cNvCxnSpPr>
          <p:nvPr/>
        </p:nvCxnSpPr>
        <p:spPr>
          <a:xfrm flipH="1" flipV="1">
            <a:off x="6451191" y="2023635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79075" y="40469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79075" y="57995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98075" y="38945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36675" y="57995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9458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2506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555475" y="4580311"/>
            <a:ext cx="0" cy="1219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60275" y="4885111"/>
            <a:ext cx="0" cy="914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165075" y="4982920"/>
            <a:ext cx="4549" cy="81659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469875" y="50375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876800" y="44196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725942" y="40884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06942" y="4088442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11742" y="4240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458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21342" y="4621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16542" y="45456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26142" y="46980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506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554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602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650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910618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2233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33866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819332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377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91400" y="579120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791200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5942520" y="4428441"/>
            <a:ext cx="306602" cy="10299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250931" y="4442166"/>
            <a:ext cx="314548" cy="16992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555009" y="4611901"/>
            <a:ext cx="313825" cy="28620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163522" y="4993447"/>
            <a:ext cx="316357" cy="52004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860889" y="4894495"/>
            <a:ext cx="306967" cy="989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424551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9342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33" grpId="0"/>
      <p:bldP spid="34" grpId="0"/>
      <p:bldP spid="57" grpId="0"/>
      <p:bldP spid="58" grpId="0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2" grpId="0"/>
      <p:bldP spid="8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Lets see what the algebra would look like for using the trapezium rule in a question…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5800" y="37338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5486400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581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8684" y="548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2600" y="4114800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253342" y="4162302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1602" y="4628866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4724400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83525" y="4106489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716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7244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2200" y="54864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0067" y="548897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6798" y="549233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503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749245" y="4115331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792118" y="4638773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 flipH="1" flipV="1">
            <a:off x="2257916" y="4225124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1276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09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09458" y="1247898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409210" y="1371600"/>
            <a:ext cx="2674" cy="12465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18288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6925" y="262207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07183" y="2611187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906103" y="1248429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18288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 flipV="1">
            <a:off x="6489865" y="1330036"/>
            <a:ext cx="3959" cy="12787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10400" y="1752600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19050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5600" y="19050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00998" y="261013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483927" y="1312223"/>
            <a:ext cx="553799" cy="4403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70074" y="2601823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8073052" y="1742693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578050" y="1838227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56909" y="198494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16384" y="199858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77715" y="261501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8093568" y="1752600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042375" y="2591916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𝑇𝑜𝑡𝑎𝑙</m:t>
                    </m:r>
                    <m:r>
                      <a:rPr lang="en-GB" sz="1400" b="0" i="1" smtClean="0">
                        <a:latin typeface="Cambria Math"/>
                      </a:rPr>
                      <m:t> </m:t>
                    </m:r>
                    <m:r>
                      <a:rPr lang="en-GB" sz="1400" b="0" i="1" smtClean="0">
                        <a:latin typeface="Cambria Math"/>
                      </a:rPr>
                      <m:t>𝐴𝑟𝑒𝑎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858000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131257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250373" y="3667836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888405" y="3654188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2" grpId="0"/>
      <p:bldP spid="40" grpId="0"/>
      <p:bldP spid="41" grpId="0"/>
      <p:bldP spid="42" grpId="0"/>
      <p:bldP spid="45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3" grpId="0" animBg="1"/>
      <p:bldP spid="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are not given the standard relationships for integration in the formula booklet, but you can use the rules from the differentiation parts to help!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488493" y="3868297"/>
            <a:ext cx="3191936" cy="227995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899954" y="3431177"/>
            <a:ext cx="1341120" cy="9318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you could use this row to recall that the integral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As a general case, the trapezium rule looks like this: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and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676400" y="4999630"/>
            <a:ext cx="329821" cy="562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5638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height of each strip is given by the difference between the limits, divided by ‘n’, the number of strips…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8241" y="4419601"/>
            <a:ext cx="24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get given this in the formula booklet!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787" t="48003" r="30168" b="42551"/>
          <a:stretch/>
        </p:blipFill>
        <p:spPr>
          <a:xfrm>
            <a:off x="3370216" y="4998720"/>
            <a:ext cx="568389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7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0.5</a:t>
            </a: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0.5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0.5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Now draw up a table and work out y values at the appropriate x positions between 0 and 2…</a:t>
            </a:r>
            <a:endParaRPr lang="en-GB" altLang="en-US" sz="1400" dirty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3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3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75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37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999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84650" y="26701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1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1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84650" y="22987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84650" y="30400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1675" y="23145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2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46775" y="23145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1963" y="23145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86650" y="23145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0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19613" y="26876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76825" y="26876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34088" y="26876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84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46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08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77000" y="1905000"/>
            <a:ext cx="0" cy="275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0.5…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9600" y="3505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each of these values of x, calculate the value of y by substituting it into the </a:t>
            </a:r>
            <a:r>
              <a:rPr lang="en-GB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equation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curve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are the heights of each strip!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now substitute these values into the formula (the first is y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the second is y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etc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477000" y="3124200"/>
            <a:ext cx="0" cy="3514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21504" grpId="0"/>
      <p:bldP spid="21505" grpId="0"/>
      <p:bldP spid="21507" grpId="0"/>
      <p:bldP spid="21508" grpId="0"/>
      <p:bldP spid="21509" grpId="0"/>
      <p:bldP spid="21510" grpId="0"/>
      <p:bldP spid="4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Now sub the values you worked out into the formula – the first value for y is y</a:t>
            </a:r>
            <a:r>
              <a:rPr lang="en-GB" altLang="en-US" sz="1400" baseline="-25000" dirty="0">
                <a:latin typeface="Comic Sans MS" pitchFamily="66" charset="0"/>
                <a:sym typeface="Wingdings" panose="05000000000000000000" pitchFamily="2" charset="2"/>
              </a:rPr>
              <a:t>0</a:t>
            </a: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 and the last is </a:t>
            </a:r>
            <a:r>
              <a:rPr lang="en-GB" altLang="en-US" sz="1400" dirty="0" err="1">
                <a:latin typeface="Comic Sans MS" pitchFamily="66" charset="0"/>
                <a:sym typeface="Wingdings" panose="05000000000000000000" pitchFamily="2" charset="2"/>
              </a:rPr>
              <a:t>y</a:t>
            </a:r>
            <a:r>
              <a:rPr lang="en-GB" altLang="en-US" sz="1400" baseline="-25000" dirty="0" err="1">
                <a:latin typeface="Comic Sans MS" pitchFamily="66" charset="0"/>
                <a:sym typeface="Wingdings" panose="05000000000000000000" pitchFamily="2" charset="2"/>
              </a:rPr>
              <a:t>n</a:t>
            </a:r>
            <a:endParaRPr lang="en-GB" altLang="en-US" sz="1400" baseline="-25000" dirty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9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9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81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43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8005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91000" y="20478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7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7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91000" y="16764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91000" y="24177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8025" y="16922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8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53125" y="16922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8313" y="16922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93000" y="16922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6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25963" y="20653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83175" y="20653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40438" y="20653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91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53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15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2+2.236+2.449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.437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638800" y="3657600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105400" y="2895600"/>
            <a:ext cx="2286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096000" y="365760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029200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534400" y="3657600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051074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1628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858000" y="3657600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7724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527074" y="2031275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15200" y="2039983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2383" y="2039983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343400" y="28956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419600" y="3657600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6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39" grpId="1" animBg="1"/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 (which is good because you do not know how to integrate a function like this… yet!)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0.25</a:t>
            </a: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0.25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0.25…</a:t>
            </a:r>
          </a:p>
        </p:txBody>
      </p:sp>
      <p:sp>
        <p:nvSpPr>
          <p:cNvPr id="21529" name="AutoShape 56"/>
          <p:cNvSpPr>
            <a:spLocks noChangeAspect="1" noChangeArrowheads="1" noTextEdit="1"/>
          </p:cNvSpPr>
          <p:nvPr/>
        </p:nvSpPr>
        <p:spPr bwMode="auto">
          <a:xfrm>
            <a:off x="4222750" y="1914525"/>
            <a:ext cx="47990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0" name="Line 58"/>
          <p:cNvSpPr>
            <a:spLocks noChangeShapeType="1"/>
          </p:cNvSpPr>
          <p:nvPr/>
        </p:nvSpPr>
        <p:spPr bwMode="auto">
          <a:xfrm>
            <a:off x="50228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1" name="Line 59"/>
          <p:cNvSpPr>
            <a:spLocks noChangeShapeType="1"/>
          </p:cNvSpPr>
          <p:nvPr/>
        </p:nvSpPr>
        <p:spPr bwMode="auto">
          <a:xfrm>
            <a:off x="58229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2" name="Line 60"/>
          <p:cNvSpPr>
            <a:spLocks noChangeShapeType="1"/>
          </p:cNvSpPr>
          <p:nvPr/>
        </p:nvSpPr>
        <p:spPr bwMode="auto">
          <a:xfrm>
            <a:off x="66214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3" name="Line 61"/>
          <p:cNvSpPr>
            <a:spLocks noChangeShapeType="1"/>
          </p:cNvSpPr>
          <p:nvPr/>
        </p:nvSpPr>
        <p:spPr bwMode="auto">
          <a:xfrm>
            <a:off x="74215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4" name="Line 62"/>
          <p:cNvSpPr>
            <a:spLocks noChangeShapeType="1"/>
          </p:cNvSpPr>
          <p:nvPr/>
        </p:nvSpPr>
        <p:spPr bwMode="auto">
          <a:xfrm>
            <a:off x="82216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5" name="Line 63"/>
          <p:cNvSpPr>
            <a:spLocks noChangeShapeType="1"/>
          </p:cNvSpPr>
          <p:nvPr/>
        </p:nvSpPr>
        <p:spPr bwMode="auto">
          <a:xfrm>
            <a:off x="4216400" y="2308225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42227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90217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216400" y="1936750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Line 67"/>
          <p:cNvSpPr>
            <a:spLocks noChangeShapeType="1"/>
          </p:cNvSpPr>
          <p:nvPr/>
        </p:nvSpPr>
        <p:spPr bwMode="auto">
          <a:xfrm>
            <a:off x="4216400" y="2678113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4554538" y="1946275"/>
            <a:ext cx="247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auto">
          <a:xfrm>
            <a:off x="5353050" y="1944688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59832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1"/>
          <p:cNvSpPr>
            <a:spLocks noChangeArrowheads="1"/>
          </p:cNvSpPr>
          <p:nvPr/>
        </p:nvSpPr>
        <p:spPr bwMode="auto">
          <a:xfrm>
            <a:off x="6853238" y="1944688"/>
            <a:ext cx="441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75834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8570913" y="1944688"/>
            <a:ext cx="209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74"/>
          <p:cNvSpPr>
            <a:spLocks noChangeArrowheads="1"/>
          </p:cNvSpPr>
          <p:nvPr/>
        </p:nvSpPr>
        <p:spPr bwMode="auto">
          <a:xfrm>
            <a:off x="4559300" y="2319338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5132388" y="2317750"/>
            <a:ext cx="684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auto">
          <a:xfrm>
            <a:off x="59499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1.871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6953250" y="231775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75501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2.121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>
            <a:off x="8315325" y="2317750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80"/>
          <p:cNvSpPr>
            <a:spLocks noChangeShapeType="1"/>
          </p:cNvSpPr>
          <p:nvPr/>
        </p:nvSpPr>
        <p:spPr bwMode="auto">
          <a:xfrm>
            <a:off x="50244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81"/>
          <p:cNvSpPr>
            <a:spLocks noChangeShapeType="1"/>
          </p:cNvSpPr>
          <p:nvPr/>
        </p:nvSpPr>
        <p:spPr bwMode="auto">
          <a:xfrm>
            <a:off x="58245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Line 82"/>
          <p:cNvSpPr>
            <a:spLocks noChangeShapeType="1"/>
          </p:cNvSpPr>
          <p:nvPr/>
        </p:nvSpPr>
        <p:spPr bwMode="auto">
          <a:xfrm>
            <a:off x="66246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Line 83"/>
          <p:cNvSpPr>
            <a:spLocks noChangeShapeType="1"/>
          </p:cNvSpPr>
          <p:nvPr/>
        </p:nvSpPr>
        <p:spPr bwMode="auto">
          <a:xfrm>
            <a:off x="74247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>
            <a:off x="4217987" y="3319463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42243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82248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4217987" y="294798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4217987" y="369093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Rectangle 89"/>
          <p:cNvSpPr>
            <a:spLocks noChangeArrowheads="1"/>
          </p:cNvSpPr>
          <p:nvPr/>
        </p:nvSpPr>
        <p:spPr bwMode="auto">
          <a:xfrm>
            <a:off x="4556125" y="2960688"/>
            <a:ext cx="24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52038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91"/>
          <p:cNvSpPr>
            <a:spLocks noChangeArrowheads="1"/>
          </p:cNvSpPr>
          <p:nvPr/>
        </p:nvSpPr>
        <p:spPr bwMode="auto">
          <a:xfrm>
            <a:off x="6073775" y="2959100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Rectangle 92"/>
          <p:cNvSpPr>
            <a:spLocks noChangeArrowheads="1"/>
          </p:cNvSpPr>
          <p:nvPr/>
        </p:nvSpPr>
        <p:spPr bwMode="auto">
          <a:xfrm>
            <a:off x="68040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Rectangle 93"/>
          <p:cNvSpPr>
            <a:spLocks noChangeArrowheads="1"/>
          </p:cNvSpPr>
          <p:nvPr/>
        </p:nvSpPr>
        <p:spPr bwMode="auto">
          <a:xfrm>
            <a:off x="7754938" y="295910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94"/>
          <p:cNvSpPr>
            <a:spLocks noChangeArrowheads="1"/>
          </p:cNvSpPr>
          <p:nvPr/>
        </p:nvSpPr>
        <p:spPr bwMode="auto">
          <a:xfrm>
            <a:off x="4560888" y="3330575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Rectangle 95"/>
          <p:cNvSpPr>
            <a:spLocks noChangeArrowheads="1"/>
          </p:cNvSpPr>
          <p:nvPr/>
        </p:nvSpPr>
        <p:spPr bwMode="auto">
          <a:xfrm>
            <a:off x="51165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2.345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96"/>
          <p:cNvSpPr>
            <a:spLocks noChangeArrowheads="1"/>
          </p:cNvSpPr>
          <p:nvPr/>
        </p:nvSpPr>
        <p:spPr bwMode="auto">
          <a:xfrm>
            <a:off x="59166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97"/>
          <p:cNvSpPr>
            <a:spLocks noChangeArrowheads="1"/>
          </p:cNvSpPr>
          <p:nvPr/>
        </p:nvSpPr>
        <p:spPr bwMode="auto">
          <a:xfrm>
            <a:off x="67167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2.550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Rectangle 98"/>
          <p:cNvSpPr>
            <a:spLocks noChangeArrowheads="1"/>
          </p:cNvSpPr>
          <p:nvPr/>
        </p:nvSpPr>
        <p:spPr bwMode="auto">
          <a:xfrm>
            <a:off x="75168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(0.25)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1.871+2+2.121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+2.236+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2.345+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2.449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+2.550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Oval 155"/>
          <p:cNvSpPr/>
          <p:nvPr/>
        </p:nvSpPr>
        <p:spPr>
          <a:xfrm>
            <a:off x="2356513" y="499508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3118512" y="500872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598225" y="4995081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532260" y="4339987"/>
            <a:ext cx="300253" cy="279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.440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Oval 160"/>
          <p:cNvSpPr/>
          <p:nvPr/>
        </p:nvSpPr>
        <p:spPr>
          <a:xfrm>
            <a:off x="1872017" y="5008729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1328382" y="4271749"/>
            <a:ext cx="172872" cy="320723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7394812" y="5011002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5049671" y="2320119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4089778" y="501100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6644184" y="501327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5991366" y="5015552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5338548" y="5017826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4699378" y="500645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3753134" y="5036024"/>
            <a:ext cx="232012" cy="243384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5838965" y="2311020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7494895" y="3318680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7465323" y="2313294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8259168" y="229815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5042910" y="329671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5875358" y="3302757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655555" y="3318679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6917138" y="2306472"/>
            <a:ext cx="234290" cy="3275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44" name="TextBox 21543"/>
          <p:cNvSpPr txBox="1"/>
          <p:nvPr/>
        </p:nvSpPr>
        <p:spPr>
          <a:xfrm>
            <a:off x="736979" y="6223379"/>
            <a:ext cx="766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this will be a better estimate as the area was split into more strips!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21536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  <p:bldP spid="153" grpId="0"/>
      <p:bldP spid="154" grpId="0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2154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>
                <a:latin typeface="Comic Sans MS" pitchFamily="66" charset="0"/>
              </a:rPr>
              <a:t>Complete the table of values and use it to find an estimate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1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1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0888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0888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5460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15460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0032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0032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4604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4604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917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917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7844" y="46090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07844" y="50662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460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12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032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604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176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88844" y="46090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88844" y="50662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698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1.035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270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1.155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842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1.414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93844" y="506621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244" y="582821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the values in the table by substituting the x-values into the equation above…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62400" y="228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 is the height of each strip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table it is given by the gaps between the x values used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y values correspond to y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0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y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etc…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0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22244" y="54472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0794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366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938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1.035+1.155+1.414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10.208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H="1">
            <a:off x="5092645" y="3962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c 97"/>
          <p:cNvSpPr/>
          <p:nvPr/>
        </p:nvSpPr>
        <p:spPr>
          <a:xfrm flipH="1">
            <a:off x="5092645" y="46482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81400" y="3886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Be very careful here – it is easy to make an error on your calculator!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814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174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7746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2318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6890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412694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94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366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84294" y="414228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0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21" grpId="0"/>
      <p:bldP spid="89" grpId="0"/>
      <p:bldP spid="90" grpId="0"/>
      <p:bldP spid="23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24" grpId="0" animBg="1"/>
      <p:bldP spid="98" grpId="0" animBg="1"/>
      <p:bldP spid="31" grpId="0"/>
      <p:bldP spid="99" grpId="0"/>
      <p:bldP spid="104" grpId="0"/>
      <p:bldP spid="105" grpId="0"/>
      <p:bldP spid="106" grpId="0"/>
      <p:bldP spid="107" grpId="0"/>
      <p:bldP spid="10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>
                <a:latin typeface="Comic Sans MS" pitchFamily="66" charset="0"/>
              </a:rPr>
              <a:t>Use the trapezium rule with 4 strips to find an approximation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𝑥𝑠𝑖𝑛𝑥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5571309" y="17199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571309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9909" y="17199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b, a and n (number of strips)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9909" y="23295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can then find the height of each strip!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1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707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3803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9899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5995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3209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161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7707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3803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9899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25995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3209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313509" y="43042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x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13509" y="47614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231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56509" y="4304212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0.5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675709" y="4304212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1.5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142309" y="4304212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615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23109" y="47614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803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0.24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9899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0.84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5995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1.50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2091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1.82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231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32709" y="51424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1423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7519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615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0.24+0.84+1.50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+1.82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0.25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6.98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1.745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Arc 135"/>
          <p:cNvSpPr/>
          <p:nvPr/>
        </p:nvSpPr>
        <p:spPr>
          <a:xfrm flipH="1">
            <a:off x="5111695" y="40386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Arc 136"/>
          <p:cNvSpPr/>
          <p:nvPr/>
        </p:nvSpPr>
        <p:spPr>
          <a:xfrm flipH="1">
            <a:off x="5111695" y="4724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4152900" y="41148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Be very careful here!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76700" y="48006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1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6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" grpId="0" animBg="1"/>
      <p:bldP spid="60" grpId="0" animBg="1"/>
      <p:bldP spid="6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 animBg="1"/>
      <p:bldP spid="137" grpId="0" animBg="1"/>
      <p:bldP spid="138" grpId="0"/>
      <p:bldP spid="139" grpId="0"/>
      <p:bldP spid="14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11J</a:t>
            </a:r>
          </a:p>
        </p:txBody>
      </p:sp>
    </p:spTree>
    <p:extLst>
      <p:ext uri="{BB962C8B-B14F-4D97-AF65-F5344CB8AC3E}">
        <p14:creationId xmlns:p14="http://schemas.microsoft.com/office/powerpoint/2010/main" val="4817156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often involves having a differential in terms of both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and reconstructing the original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blipFill>
                <a:blip r:embed="rId4"/>
                <a:stretch>
                  <a:fillRect l="-2614" t="-4444" r="-228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6838134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Starting with a differential equation in both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866709" y="28343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6752409" y="3434442"/>
            <a:ext cx="296091" cy="718458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both sides (since the terms are now fully separated into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parts)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blipFill>
                <a:blip r:embed="rId10"/>
                <a:stretch>
                  <a:fillRect t="-1274" r="-2479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50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91051" y="1718631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39397" y="1775682"/>
            <a:ext cx="194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each term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390" y="2419157"/>
            <a:ext cx="222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rules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566334" y="245492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09846" y="1156771"/>
            <a:ext cx="747735" cy="29689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We cannot write this term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since integrating would then lead to a division by 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blipFill>
                <a:blip r:embed="rId10"/>
                <a:stretch>
                  <a:fillRect t="-943" r="-219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11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12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13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14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8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8" grpId="0" animBg="1"/>
      <p:bldP spid="20" grpId="0"/>
      <p:bldP spid="20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First you need to separate the variables, but getting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on one side and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on the other, along with their respective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parts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𝑡𝑎𝑛𝑦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590484" y="18342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504759" y="24057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71434" y="29962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blipFill>
                <a:blip r:embed="rId13"/>
                <a:stretch>
                  <a:fillRect l="-80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761934" y="36725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38975" y="3710667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800034" y="43678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934200" y="438694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1951" y="5682342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are now going to integrate both sides…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80934" y="1691367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77026" y="1281792"/>
            <a:ext cx="24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using the techniques you have learned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formula booklet contains a few extra integrals that you can use!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207" t="38522" r="49655" b="39934"/>
          <a:stretch/>
        </p:blipFill>
        <p:spPr>
          <a:xfrm>
            <a:off x="85724" y="4469594"/>
            <a:ext cx="4017461" cy="20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80959" y="2462892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is just a number, it can be written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of another number (this will help when grouping terms)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blipFill>
                <a:blip r:embed="rId10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  <a:blipFill>
                <a:blip r:embed="rId1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410325" y="2619375"/>
            <a:ext cx="381000" cy="150495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You only need to put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on one side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This is because although there would potentially be a constant on both sides, we could then group them on one side afterwards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blipFill>
                <a:blip r:embed="rId14"/>
                <a:stretch>
                  <a:fillRect l="-253" t="-1042" r="-126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714309" y="3248025"/>
            <a:ext cx="248466" cy="66675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66684" y="390525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266634" y="453390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81826" y="3405867"/>
            <a:ext cx="1514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67526" y="3977367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5100" y="4558392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Finally, we can remove the logarithm since both sides have a single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3351" y="5017771"/>
            <a:ext cx="1809750" cy="3924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35" grpId="0" animBg="1"/>
      <p:bldP spid="37" grpId="0"/>
      <p:bldP spid="38" grpId="0"/>
      <p:bldP spid="39" grpId="0"/>
      <p:bldP spid="40" grpId="0"/>
      <p:bldP spid="43" grpId="0"/>
      <p:bldP spid="36" grpId="0" uiExpand="1" build="allAtOnce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 animBg="1"/>
      <p:bldP spid="50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458" t="24511" r="9905" b="17310"/>
          <a:stretch/>
        </p:blipFill>
        <p:spPr>
          <a:xfrm>
            <a:off x="3800475" y="1257236"/>
            <a:ext cx="5188357" cy="289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that this is called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general solution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because it contains an unknown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Ultimately we have just found the equation of a line, but we do not know the specific line yet (we would need a coordinate on the like to be able to do that…)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blipFill>
                <a:blip r:embed="rId7"/>
                <a:stretch>
                  <a:fillRect t="-1274" r="-71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16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50" grpId="0"/>
      <p:bldP spid="5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You 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blipFill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blipFill>
                <a:blip r:embed="rId7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+2)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+2)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05600" y="16097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86600" y="17621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(y – 2)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dx</a:t>
            </a:r>
          </a:p>
        </p:txBody>
      </p:sp>
      <p:sp>
        <p:nvSpPr>
          <p:cNvPr id="25" name="Arc 24"/>
          <p:cNvSpPr/>
          <p:nvPr/>
        </p:nvSpPr>
        <p:spPr>
          <a:xfrm>
            <a:off x="6705600" y="24479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05600" y="32099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10400" y="38957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010400" y="44291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172200" y="5038725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172200" y="56483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086600" y="32861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right hand side into partial fractions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600" y="25241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need to Integrate each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Now integrate and include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blipFill>
                <a:blip r:embed="rId14"/>
                <a:stretch>
                  <a:fillRect r="-78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467600" y="44291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2 terms using the division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Include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multiplication law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53200" y="56483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Finally remove the logarithms (you could also move the -2 across by adding 2)</a:t>
            </a:r>
          </a:p>
        </p:txBody>
      </p:sp>
    </p:spTree>
    <p:extLst>
      <p:ext uri="{BB962C8B-B14F-4D97-AF65-F5344CB8AC3E}">
        <p14:creationId xmlns:p14="http://schemas.microsoft.com/office/powerpoint/2010/main" val="29274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You 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(1+2)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(1)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943600" y="16764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1752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to get y = f(x) (this isn’t essential but can help!)</a:t>
            </a:r>
          </a:p>
        </p:txBody>
      </p:sp>
      <p:sp>
        <p:nvSpPr>
          <p:cNvPr id="50" name="Arc 49"/>
          <p:cNvSpPr/>
          <p:nvPr/>
        </p:nvSpPr>
        <p:spPr>
          <a:xfrm>
            <a:off x="5943600" y="2286000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943600" y="2971800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562600" y="35052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5257800" y="41148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5257800" y="45720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4008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= 4 and x = 1 from the question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08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the fraction parts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980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38800" y="4648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943600" y="5791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541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k =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616267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itchFamily="66" charset="0"/>
              </a:rPr>
              <a:t>General Solution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29400" y="616267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itchFamily="66" charset="0"/>
              </a:rPr>
              <a:t>Particular Solution</a:t>
            </a:r>
            <a:r>
              <a:rPr lang="en-GB" sz="1200" b="1" dirty="0">
                <a:latin typeface="Comic Sans MS" pitchFamily="66" charset="0"/>
              </a:rPr>
              <a:t> for y = 4 when x = 1</a:t>
            </a:r>
          </a:p>
        </p:txBody>
      </p:sp>
    </p:spTree>
    <p:extLst>
      <p:ext uri="{BB962C8B-B14F-4D97-AF65-F5344CB8AC3E}">
        <p14:creationId xmlns:p14="http://schemas.microsoft.com/office/powerpoint/2010/main" val="18714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11K</a:t>
            </a:r>
          </a:p>
        </p:txBody>
      </p:sp>
    </p:spTree>
    <p:extLst>
      <p:ext uri="{BB962C8B-B14F-4D97-AF65-F5344CB8AC3E}">
        <p14:creationId xmlns:p14="http://schemas.microsoft.com/office/powerpoint/2010/main" val="34662854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P of micro organisms at time t,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blipFill>
                <a:blip r:embed="rId4"/>
                <a:stretch>
                  <a:fillRect l="-4598" r="-344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blipFill>
                <a:blip r:embed="rId7"/>
                <a:stretch>
                  <a:fillRect l="-3646" r="-10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blipFill>
                <a:blip r:embed="rId8"/>
                <a:stretch>
                  <a:fillRect l="-445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blipFill>
                <a:blip r:embed="rId9"/>
                <a:stretch>
                  <a:fillRect l="-440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blipFill>
                <a:blip r:embed="rId10"/>
                <a:stretch>
                  <a:fillRect l="-54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429795" y="1733005"/>
            <a:ext cx="317862" cy="535577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416731" y="2268582"/>
            <a:ext cx="330925" cy="46590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534297" y="2769325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495108" y="3357153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5473337" y="392756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5468982" y="440218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394959" y="488550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blipFill>
                <a:blip r:embed="rId12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99910" y="2815048"/>
            <a:ext cx="87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integrals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0722" y="3298373"/>
            <a:ext cx="338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(since we know that the population will be positive, we do not need the modulus sign)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6699" y="3999414"/>
            <a:ext cx="161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This can be written as two powers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multiplied together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a constant,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. We can therefore write is as a single letter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4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86250" y="175042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(8)=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3(0)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blipFill>
                <a:blip r:embed="rId5"/>
                <a:stretch>
                  <a:fillRect l="-5291" t="-4762" r="-264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blipFill>
                <a:blip r:embed="rId6"/>
                <a:stretch>
                  <a:fillRect l="-8696" r="-652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blipFill>
                <a:blip r:embed="rId7"/>
                <a:stretch>
                  <a:fillRect l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364479" y="222503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281747" y="2717072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547362" y="2710544"/>
            <a:ext cx="170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now complete the formula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9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0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Find, to the nearest hundred, the size of the population at the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277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3(2)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blipFill>
                <a:blip r:embed="rId5"/>
                <a:stretch>
                  <a:fillRect l="-3727" t="-4762" r="-3727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=3227.4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blipFill>
                <a:blip r:embed="rId6"/>
                <a:stretch>
                  <a:fillRect l="-4046" r="-346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=3200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blipFill>
                <a:blip r:embed="rId7"/>
                <a:stretch>
                  <a:fillRect l="-5405" r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90" y="173300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791198" y="2216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065522" y="2288179"/>
            <a:ext cx="90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5699758" y="269094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65373" y="2771505"/>
            <a:ext cx="170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Round as instructed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  <p:bldP spid="25" grpId="0" animBg="1"/>
      <p:bldP spid="3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the time at which the population will be 1000 times its starting value.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277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8000=8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blipFill>
                <a:blip r:embed="rId5"/>
                <a:stretch>
                  <a:fillRect l="-3030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blipFill>
                <a:blip r:embed="rId6"/>
                <a:stretch>
                  <a:fillRect l="-393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⁡(1000)=3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blipFill>
                <a:blip r:embed="rId7"/>
                <a:stretch>
                  <a:fillRect l="-3226" r="-230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⁡(1000)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2.30…=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blipFill>
                <a:blip r:embed="rId9"/>
                <a:stretch>
                  <a:fillRect l="-5031" r="-31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23361" y="4637312"/>
            <a:ext cx="47641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time will be approximately 2 hours and 18 minutes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499462" y="170687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60572" y="167422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If the starting population is 8, we want to know when it will be 8000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477690" y="217278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381896" y="264305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325290" y="316991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277393" y="3740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747657" y="2244637"/>
            <a:ext cx="100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8171" y="2614751"/>
            <a:ext cx="232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5737" y="3246123"/>
            <a:ext cx="101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1714" y="3746865"/>
            <a:ext cx="251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(and then convert into hours and minutes)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3119</TotalTime>
  <Words>11571</Words>
  <Application>Microsoft Office PowerPoint</Application>
  <PresentationFormat>画面に合わせる (4:3)</PresentationFormat>
  <Paragraphs>2261</Paragraphs>
  <Slides>108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108</vt:i4>
      </vt:variant>
    </vt:vector>
  </HeadingPairs>
  <TitlesOfParts>
    <vt:vector size="117" baseType="lpstr">
      <vt:lpstr>Pagoda SF</vt:lpstr>
      <vt:lpstr>Arial</vt:lpstr>
      <vt:lpstr>Arial Black</vt:lpstr>
      <vt:lpstr>Calibri</vt:lpstr>
      <vt:lpstr>Calibri Light</vt:lpstr>
      <vt:lpstr>Cambria Math</vt:lpstr>
      <vt:lpstr>Comic Sans MS</vt:lpstr>
      <vt:lpstr>Wingdings</vt:lpstr>
      <vt:lpstr>Office Theme</vt:lpstr>
      <vt:lpstr>PowerPoint プレゼンテーション</vt:lpstr>
      <vt:lpstr>Prior Knowledge Check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PowerPoint プレゼンテーション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778</cp:revision>
  <dcterms:created xsi:type="dcterms:W3CDTF">2018-04-30T00:32:33Z</dcterms:created>
  <dcterms:modified xsi:type="dcterms:W3CDTF">2018-08-13T23:59:03Z</dcterms:modified>
</cp:coreProperties>
</file>